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90" r:id="rId2"/>
    <p:sldId id="300" r:id="rId3"/>
    <p:sldId id="281" r:id="rId4"/>
    <p:sldId id="291" r:id="rId5"/>
    <p:sldId id="301" r:id="rId6"/>
    <p:sldId id="302" r:id="rId7"/>
    <p:sldId id="304" r:id="rId8"/>
    <p:sldId id="287" r:id="rId9"/>
    <p:sldId id="309" r:id="rId10"/>
    <p:sldId id="310" r:id="rId11"/>
    <p:sldId id="311" r:id="rId12"/>
    <p:sldId id="307" r:id="rId13"/>
    <p:sldId id="308" r:id="rId14"/>
    <p:sldId id="305" r:id="rId15"/>
    <p:sldId id="288" r:id="rId16"/>
    <p:sldId id="273" r:id="rId17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36">
          <p15:clr>
            <a:srgbClr val="A4A3A4"/>
          </p15:clr>
        </p15:guide>
        <p15:guide id="2" orient="horz" pos="3208">
          <p15:clr>
            <a:srgbClr val="A4A3A4"/>
          </p15:clr>
        </p15:guide>
        <p15:guide id="3" pos="2880">
          <p15:clr>
            <a:srgbClr val="A4A3A4"/>
          </p15:clr>
        </p15:guide>
        <p15:guide id="4" pos="5624">
          <p15:clr>
            <a:srgbClr val="A4A3A4"/>
          </p15:clr>
        </p15:guide>
        <p15:guide id="5" orient="horz" pos="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2F5"/>
    <a:srgbClr val="304371"/>
    <a:srgbClr val="F4F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29" d="100"/>
          <a:sy n="129" d="100"/>
        </p:scale>
        <p:origin x="63" y="294"/>
      </p:cViewPr>
      <p:guideLst>
        <p:guide pos="136"/>
        <p:guide orient="horz" pos="3208"/>
        <p:guide pos="2880"/>
        <p:guide pos="5624"/>
        <p:guide orient="horz" pos="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49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更多模板请关注：https://haosc.taobao.com</a:t>
            </a:r>
          </a:p>
        </p:txBody>
      </p:sp>
    </p:spTree>
    <p:extLst>
      <p:ext uri="{BB962C8B-B14F-4D97-AF65-F5344CB8AC3E}">
        <p14:creationId xmlns:p14="http://schemas.microsoft.com/office/powerpoint/2010/main" val="120019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8147154" y="105427"/>
            <a:ext cx="819654" cy="692361"/>
            <a:chOff x="2992437" y="0"/>
            <a:chExt cx="2543175" cy="2148217"/>
          </a:xfrm>
          <a:solidFill>
            <a:srgbClr val="304371"/>
          </a:solidFill>
        </p:grpSpPr>
        <p:grpSp>
          <p:nvGrpSpPr>
            <p:cNvPr id="8" name="组合 7"/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20" name="Freeform 5"/>
              <p:cNvSpPr/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7"/>
              <p:cNvSpPr/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8"/>
              <p:cNvSpPr/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9"/>
              <p:cNvSpPr/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10"/>
              <p:cNvSpPr/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11"/>
              <p:cNvSpPr/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Freeform 12"/>
              <p:cNvSpPr/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13"/>
              <p:cNvSpPr/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14"/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10" name="Freeform 15"/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Freeform 16"/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Freeform 17"/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Freeform 18"/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Freeform 19"/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Freeform 20"/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Freeform 21"/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Freeform 22"/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Freeform 23"/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24"/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3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3090" y="1229219"/>
            <a:ext cx="3020292" cy="176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061854" y="1219983"/>
            <a:ext cx="3020292" cy="176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100618" y="1219983"/>
            <a:ext cx="3020292" cy="176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09860" y="1106583"/>
            <a:ext cx="2446752" cy="1587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348624" y="1106583"/>
            <a:ext cx="2446752" cy="1587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387388" y="1106583"/>
            <a:ext cx="2446752" cy="1587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6" name="矩形 15"/>
          <p:cNvSpPr/>
          <p:nvPr userDrawn="1"/>
        </p:nvSpPr>
        <p:spPr>
          <a:xfrm>
            <a:off x="309860" y="2805681"/>
            <a:ext cx="2446752" cy="1587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3348624" y="2805680"/>
            <a:ext cx="2446752" cy="1587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6387388" y="2805680"/>
            <a:ext cx="2446752" cy="1587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8147154" y="105427"/>
            <a:ext cx="819654" cy="692361"/>
            <a:chOff x="2992437" y="0"/>
            <a:chExt cx="2543175" cy="2148217"/>
          </a:xfrm>
          <a:solidFill>
            <a:srgbClr val="304371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27" name="Freeform 5"/>
              <p:cNvSpPr/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6"/>
              <p:cNvSpPr/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7"/>
              <p:cNvSpPr/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8"/>
              <p:cNvSpPr/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9"/>
              <p:cNvSpPr/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10"/>
              <p:cNvSpPr/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11"/>
              <p:cNvSpPr/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Freeform 12"/>
              <p:cNvSpPr/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13"/>
              <p:cNvSpPr/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 14"/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11" name="Freeform 15"/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Freeform 16"/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17"/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18"/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19"/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20"/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21"/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22"/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23"/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24"/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9989D-4831-4E99-B76E-9A53CB0F3A88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wipe dir="r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106.15.248.13:8080/swagger-ui.html?tdsourcetag=s_pctim_aiomsg#/my-form-controller/chechFormUsingGE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 bwMode="auto">
          <a:xfrm>
            <a:off x="2455532" y="2188962"/>
            <a:ext cx="42226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华东</a:t>
            </a:r>
            <a:r>
              <a:rPr lang="en-US" altLang="zh-CN" sz="2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Hackathon</a:t>
            </a:r>
            <a:r>
              <a:rPr lang="zh-CN" altLang="en-US" sz="2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作品答辩</a:t>
            </a:r>
          </a:p>
        </p:txBody>
      </p:sp>
      <p:sp>
        <p:nvSpPr>
          <p:cNvPr id="32" name="矩形 31"/>
          <p:cNvSpPr/>
          <p:nvPr/>
        </p:nvSpPr>
        <p:spPr>
          <a:xfrm>
            <a:off x="2489105" y="2663081"/>
            <a:ext cx="41554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Arial" panose="020B0604020202020204"/>
              </a:rPr>
              <a:t>参赛小队：</a:t>
            </a:r>
            <a:r>
              <a:rPr lang="en-US" altLang="zh-CN" sz="1400" dirty="0">
                <a:solidFill>
                  <a:schemeClr val="accent1"/>
                </a:solidFill>
                <a:latin typeface="Arial" panose="020B0604020202020204"/>
              </a:rPr>
              <a:t>3Rookies</a:t>
            </a:r>
            <a:endParaRPr lang="zh-CN" altLang="en-US" sz="1400" dirty="0">
              <a:solidFill>
                <a:schemeClr val="accent1"/>
              </a:solidFill>
              <a:latin typeface="Arial" panose="020B0604020202020204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4436216" y="2997478"/>
            <a:ext cx="26125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8507553" y="4612193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 bwMode="auto">
          <a:xfrm>
            <a:off x="7257838" y="4667204"/>
            <a:ext cx="16450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华东</a:t>
            </a: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Hackathon2019</a:t>
            </a:r>
            <a:endParaRPr lang="zh-CN" altLang="en-US" sz="12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398739" y="4612193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菱形 1"/>
          <p:cNvSpPr/>
          <p:nvPr/>
        </p:nvSpPr>
        <p:spPr>
          <a:xfrm>
            <a:off x="2233142" y="286843"/>
            <a:ext cx="4667405" cy="4667405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 bwMode="auto">
          <a:xfrm>
            <a:off x="278388" y="4667204"/>
            <a:ext cx="976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2019.11.24</a:t>
            </a:r>
            <a:endParaRPr lang="zh-CN" altLang="en-US" sz="12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FBC63D2-99F5-42F3-9B9F-1C31358D719B}"/>
              </a:ext>
            </a:extLst>
          </p:cNvPr>
          <p:cNvSpPr/>
          <p:nvPr/>
        </p:nvSpPr>
        <p:spPr bwMode="auto">
          <a:xfrm>
            <a:off x="4054525" y="1760330"/>
            <a:ext cx="10246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2018</a:t>
            </a:r>
            <a:endParaRPr lang="zh-CN" altLang="en-US" sz="28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EC8EC9F-CA27-49D1-B585-73A4B8876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285"/>
            <a:ext cx="9144000" cy="210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3459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C15D27-C608-402D-B7AA-AA9F16EBC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877" y="2099282"/>
            <a:ext cx="2285677" cy="230906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4C69391-35B0-49C2-8031-14E78C2DBD0C}"/>
              </a:ext>
            </a:extLst>
          </p:cNvPr>
          <p:cNvSpPr txBox="1"/>
          <p:nvPr/>
        </p:nvSpPr>
        <p:spPr>
          <a:xfrm>
            <a:off x="6889469" y="1365392"/>
            <a:ext cx="8921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文档博客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48E580-5A86-4544-A096-AB3245470EFB}"/>
              </a:ext>
            </a:extLst>
          </p:cNvPr>
          <p:cNvSpPr txBox="1"/>
          <p:nvPr/>
        </p:nvSpPr>
        <p:spPr>
          <a:xfrm>
            <a:off x="647854" y="1239088"/>
            <a:ext cx="319114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3"/>
              </a:rPr>
              <a:t>http://106.15.248.13:8080/swagger-ui.html?tdsourcetag=s_pctim_aiomsg#/my-form-controller/chechFormUsingGET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FED43C-F48E-4043-BF54-D7E819D03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736" y="2128781"/>
            <a:ext cx="2285677" cy="23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82150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DEF4AB2-5F25-4CEB-B681-43652E6C4129}"/>
              </a:ext>
            </a:extLst>
          </p:cNvPr>
          <p:cNvSpPr txBox="1"/>
          <p:nvPr/>
        </p:nvSpPr>
        <p:spPr>
          <a:xfrm>
            <a:off x="2924599" y="784829"/>
            <a:ext cx="3080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+mj-ea"/>
                <a:ea typeface="+mj-ea"/>
              </a:rPr>
              <a:t>定位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DADFA3-7006-46B0-ADFD-CE9D477675AD}"/>
              </a:ext>
            </a:extLst>
          </p:cNvPr>
          <p:cNvSpPr txBox="1"/>
          <p:nvPr/>
        </p:nvSpPr>
        <p:spPr>
          <a:xfrm>
            <a:off x="0" y="1718325"/>
            <a:ext cx="9177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一款致力于将学生的闲置物流通起来的校园租赁</a:t>
            </a:r>
            <a:r>
              <a:rPr lang="en-US" altLang="zh-CN" sz="2000" dirty="0"/>
              <a:t>APP</a:t>
            </a:r>
            <a:endParaRPr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EFF2AE-9A34-4914-AD4B-980FCB9BD2E4}"/>
              </a:ext>
            </a:extLst>
          </p:cNvPr>
          <p:cNvSpPr txBox="1"/>
          <p:nvPr/>
        </p:nvSpPr>
        <p:spPr>
          <a:xfrm>
            <a:off x="1825097" y="2528711"/>
            <a:ext cx="5678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球拍？显示器？游戏机？教材？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68D97E-324E-4F1A-B5FC-983B1E51C404}"/>
              </a:ext>
            </a:extLst>
          </p:cNvPr>
          <p:cNvSpPr txBox="1"/>
          <p:nvPr/>
        </p:nvSpPr>
        <p:spPr>
          <a:xfrm>
            <a:off x="1895436" y="3439181"/>
            <a:ext cx="2732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你不想买？我不想卖？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733E361-6890-463F-A046-CD847C113587}"/>
              </a:ext>
            </a:extLst>
          </p:cNvPr>
          <p:cNvSpPr txBox="1"/>
          <p:nvPr/>
        </p:nvSpPr>
        <p:spPr>
          <a:xfrm>
            <a:off x="5138409" y="3465095"/>
            <a:ext cx="2687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双赢！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7BF5DC-F511-48FF-86A1-960816ED9221}"/>
              </a:ext>
            </a:extLst>
          </p:cNvPr>
          <p:cNvSpPr txBox="1"/>
          <p:nvPr/>
        </p:nvSpPr>
        <p:spPr>
          <a:xfrm>
            <a:off x="4823738" y="3515109"/>
            <a:ext cx="9144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i="1" dirty="0"/>
              <a:t>租呗</a:t>
            </a:r>
          </a:p>
        </p:txBody>
      </p:sp>
    </p:spTree>
    <p:extLst>
      <p:ext uri="{BB962C8B-B14F-4D97-AF65-F5344CB8AC3E}">
        <p14:creationId xmlns:p14="http://schemas.microsoft.com/office/powerpoint/2010/main" val="43053191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C145BED-94C3-45A3-A45D-B497DD7A6A36}"/>
              </a:ext>
            </a:extLst>
          </p:cNvPr>
          <p:cNvSpPr txBox="1"/>
          <p:nvPr/>
        </p:nvSpPr>
        <p:spPr>
          <a:xfrm>
            <a:off x="2184193" y="1526215"/>
            <a:ext cx="4401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使用方便</a:t>
            </a:r>
            <a:endParaRPr lang="en-US" altLang="zh-CN" sz="20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38E563-B494-4F33-B2D2-54A651AA31DB}"/>
              </a:ext>
            </a:extLst>
          </p:cNvPr>
          <p:cNvSpPr txBox="1"/>
          <p:nvPr/>
        </p:nvSpPr>
        <p:spPr>
          <a:xfrm>
            <a:off x="3387351" y="2319835"/>
            <a:ext cx="2054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前所未有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281666-B5C4-4F4A-8D99-CA20B8E902A0}"/>
              </a:ext>
            </a:extLst>
          </p:cNvPr>
          <p:cNvSpPr txBox="1"/>
          <p:nvPr/>
        </p:nvSpPr>
        <p:spPr>
          <a:xfrm>
            <a:off x="3416966" y="3117210"/>
            <a:ext cx="199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/>
              <a:t>无穷潜力</a:t>
            </a:r>
          </a:p>
        </p:txBody>
      </p:sp>
    </p:spTree>
    <p:extLst>
      <p:ext uri="{BB962C8B-B14F-4D97-AF65-F5344CB8AC3E}">
        <p14:creationId xmlns:p14="http://schemas.microsoft.com/office/powerpoint/2010/main" val="2144904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4120595" y="2094283"/>
            <a:ext cx="90281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800" kern="100" dirty="0">
                <a:solidFill>
                  <a:srgbClr val="304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</a:p>
        </p:txBody>
      </p:sp>
      <p:sp>
        <p:nvSpPr>
          <p:cNvPr id="14" name="矩形 13"/>
          <p:cNvSpPr/>
          <p:nvPr/>
        </p:nvSpPr>
        <p:spPr>
          <a:xfrm>
            <a:off x="3981935" y="2617504"/>
            <a:ext cx="118013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>
                <a:solidFill>
                  <a:srgbClr val="304371"/>
                </a:solidFill>
                <a:latin typeface="Arial" panose="020B0604020202020204"/>
                <a:ea typeface="方正兰亭黑_GBK"/>
              </a:rPr>
              <a:t>THE SUMMARY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4441372" y="2961888"/>
            <a:ext cx="26125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 22"/>
          <p:cNvSpPr/>
          <p:nvPr/>
        </p:nvSpPr>
        <p:spPr>
          <a:xfrm>
            <a:off x="2496968" y="-465601"/>
            <a:ext cx="4171119" cy="2085559"/>
          </a:xfrm>
          <a:custGeom>
            <a:avLst/>
            <a:gdLst>
              <a:gd name="connsiteX0" fmla="*/ 0 w 3557939"/>
              <a:gd name="connsiteY0" fmla="*/ 0 h 1778969"/>
              <a:gd name="connsiteX1" fmla="*/ 3557939 w 3557939"/>
              <a:gd name="connsiteY1" fmla="*/ 0 h 1778969"/>
              <a:gd name="connsiteX2" fmla="*/ 1778970 w 3557939"/>
              <a:gd name="connsiteY2" fmla="*/ 1778969 h 177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7939" h="1778969">
                <a:moveTo>
                  <a:pt x="0" y="0"/>
                </a:moveTo>
                <a:lnTo>
                  <a:pt x="3557939" y="0"/>
                </a:lnTo>
                <a:lnTo>
                  <a:pt x="1778970" y="1778969"/>
                </a:lnTo>
                <a:close/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菱形 24"/>
          <p:cNvSpPr/>
          <p:nvPr/>
        </p:nvSpPr>
        <p:spPr>
          <a:xfrm>
            <a:off x="2184101" y="229604"/>
            <a:ext cx="4775798" cy="4775798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4350419" y="682601"/>
            <a:ext cx="443161" cy="501780"/>
          </a:xfrm>
          <a:custGeom>
            <a:avLst/>
            <a:gdLst>
              <a:gd name="T0" fmla="*/ 41 w 706"/>
              <a:gd name="T1" fmla="*/ 680 h 800"/>
              <a:gd name="T2" fmla="*/ 39 w 706"/>
              <a:gd name="T3" fmla="*/ 273 h 800"/>
              <a:gd name="T4" fmla="*/ 243 w 706"/>
              <a:gd name="T5" fmla="*/ 109 h 800"/>
              <a:gd name="T6" fmla="*/ 237 w 706"/>
              <a:gd name="T7" fmla="*/ 90 h 800"/>
              <a:gd name="T8" fmla="*/ 545 w 706"/>
              <a:gd name="T9" fmla="*/ 40 h 800"/>
              <a:gd name="T10" fmla="*/ 600 w 706"/>
              <a:gd name="T11" fmla="*/ 95 h 800"/>
              <a:gd name="T12" fmla="*/ 640 w 706"/>
              <a:gd name="T13" fmla="*/ 231 h 800"/>
              <a:gd name="T14" fmla="*/ 611 w 706"/>
              <a:gd name="T15" fmla="*/ 28 h 800"/>
              <a:gd name="T16" fmla="*/ 600 w 706"/>
              <a:gd name="T17" fmla="*/ 17 h 800"/>
              <a:gd name="T18" fmla="*/ 586 w 706"/>
              <a:gd name="T19" fmla="*/ 10 h 800"/>
              <a:gd name="T20" fmla="*/ 570 w 706"/>
              <a:gd name="T21" fmla="*/ 3 h 800"/>
              <a:gd name="T22" fmla="*/ 554 w 706"/>
              <a:gd name="T23" fmla="*/ 0 h 800"/>
              <a:gd name="T24" fmla="*/ 127 w 706"/>
              <a:gd name="T25" fmla="*/ 0 h 800"/>
              <a:gd name="T26" fmla="*/ 122 w 706"/>
              <a:gd name="T27" fmla="*/ 1 h 800"/>
              <a:gd name="T28" fmla="*/ 115 w 706"/>
              <a:gd name="T29" fmla="*/ 4 h 800"/>
              <a:gd name="T30" fmla="*/ 109 w 706"/>
              <a:gd name="T31" fmla="*/ 14 h 800"/>
              <a:gd name="T32" fmla="*/ 0 w 706"/>
              <a:gd name="T33" fmla="*/ 288 h 800"/>
              <a:gd name="T34" fmla="*/ 28 w 706"/>
              <a:gd name="T35" fmla="*/ 732 h 800"/>
              <a:gd name="T36" fmla="*/ 199 w 706"/>
              <a:gd name="T37" fmla="*/ 760 h 800"/>
              <a:gd name="T38" fmla="*/ 94 w 706"/>
              <a:gd name="T39" fmla="*/ 720 h 800"/>
              <a:gd name="T40" fmla="*/ 47 w 706"/>
              <a:gd name="T41" fmla="*/ 693 h 800"/>
              <a:gd name="T42" fmla="*/ 480 w 706"/>
              <a:gd name="T43" fmla="*/ 320 h 800"/>
              <a:gd name="T44" fmla="*/ 146 w 706"/>
              <a:gd name="T45" fmla="*/ 360 h 800"/>
              <a:gd name="T46" fmla="*/ 400 w 706"/>
              <a:gd name="T47" fmla="*/ 413 h 800"/>
              <a:gd name="T48" fmla="*/ 146 w 706"/>
              <a:gd name="T49" fmla="*/ 453 h 800"/>
              <a:gd name="T50" fmla="*/ 400 w 706"/>
              <a:gd name="T51" fmla="*/ 413 h 800"/>
              <a:gd name="T52" fmla="*/ 306 w 706"/>
              <a:gd name="T53" fmla="*/ 547 h 800"/>
              <a:gd name="T54" fmla="*/ 146 w 706"/>
              <a:gd name="T55" fmla="*/ 507 h 800"/>
              <a:gd name="T56" fmla="*/ 146 w 706"/>
              <a:gd name="T57" fmla="*/ 227 h 800"/>
              <a:gd name="T58" fmla="*/ 533 w 706"/>
              <a:gd name="T59" fmla="*/ 267 h 800"/>
              <a:gd name="T60" fmla="*/ 146 w 706"/>
              <a:gd name="T61" fmla="*/ 227 h 800"/>
              <a:gd name="T62" fmla="*/ 339 w 706"/>
              <a:gd name="T63" fmla="*/ 591 h 800"/>
              <a:gd name="T64" fmla="*/ 603 w 706"/>
              <a:gd name="T65" fmla="*/ 337 h 800"/>
              <a:gd name="T66" fmla="*/ 638 w 706"/>
              <a:gd name="T67" fmla="*/ 337 h 800"/>
              <a:gd name="T68" fmla="*/ 693 w 706"/>
              <a:gd name="T69" fmla="*/ 385 h 800"/>
              <a:gd name="T70" fmla="*/ 693 w 706"/>
              <a:gd name="T71" fmla="*/ 450 h 800"/>
              <a:gd name="T72" fmla="*/ 339 w 706"/>
              <a:gd name="T73" fmla="*/ 591 h 800"/>
              <a:gd name="T74" fmla="*/ 270 w 706"/>
              <a:gd name="T75" fmla="*/ 658 h 800"/>
              <a:gd name="T76" fmla="*/ 226 w 706"/>
              <a:gd name="T77" fmla="*/ 800 h 800"/>
              <a:gd name="T78" fmla="*/ 414 w 706"/>
              <a:gd name="T79" fmla="*/ 723 h 800"/>
              <a:gd name="T80" fmla="*/ 594 w 706"/>
              <a:gd name="T81" fmla="*/ 703 h 800"/>
              <a:gd name="T82" fmla="*/ 460 w 706"/>
              <a:gd name="T83" fmla="*/ 719 h 800"/>
              <a:gd name="T84" fmla="*/ 553 w 706"/>
              <a:gd name="T85" fmla="*/ 760 h 800"/>
              <a:gd name="T86" fmla="*/ 653 w 706"/>
              <a:gd name="T87" fmla="*/ 663 h 800"/>
              <a:gd name="T88" fmla="*/ 611 w 706"/>
              <a:gd name="T89" fmla="*/ 587 h 800"/>
              <a:gd name="T90" fmla="*/ 594 w 706"/>
              <a:gd name="T91" fmla="*/ 703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6" h="800">
                <a:moveTo>
                  <a:pt x="47" y="693"/>
                </a:moveTo>
                <a:cubicBezTo>
                  <a:pt x="44" y="689"/>
                  <a:pt x="43" y="684"/>
                  <a:pt x="41" y="680"/>
                </a:cubicBezTo>
                <a:cubicBezTo>
                  <a:pt x="40" y="675"/>
                  <a:pt x="39" y="670"/>
                  <a:pt x="39" y="665"/>
                </a:cubicBezTo>
                <a:cubicBezTo>
                  <a:pt x="39" y="273"/>
                  <a:pt x="39" y="273"/>
                  <a:pt x="39" y="273"/>
                </a:cubicBezTo>
                <a:cubicBezTo>
                  <a:pt x="238" y="119"/>
                  <a:pt x="238" y="119"/>
                  <a:pt x="238" y="119"/>
                </a:cubicBezTo>
                <a:cubicBezTo>
                  <a:pt x="241" y="115"/>
                  <a:pt x="243" y="112"/>
                  <a:pt x="243" y="109"/>
                </a:cubicBezTo>
                <a:cubicBezTo>
                  <a:pt x="244" y="105"/>
                  <a:pt x="244" y="102"/>
                  <a:pt x="242" y="98"/>
                </a:cubicBezTo>
                <a:cubicBezTo>
                  <a:pt x="241" y="95"/>
                  <a:pt x="239" y="92"/>
                  <a:pt x="237" y="90"/>
                </a:cubicBezTo>
                <a:cubicBezTo>
                  <a:pt x="179" y="40"/>
                  <a:pt x="179" y="40"/>
                  <a:pt x="179" y="40"/>
                </a:cubicBezTo>
                <a:cubicBezTo>
                  <a:pt x="545" y="40"/>
                  <a:pt x="545" y="40"/>
                  <a:pt x="545" y="40"/>
                </a:cubicBezTo>
                <a:cubicBezTo>
                  <a:pt x="560" y="40"/>
                  <a:pt x="573" y="45"/>
                  <a:pt x="584" y="56"/>
                </a:cubicBezTo>
                <a:cubicBezTo>
                  <a:pt x="595" y="67"/>
                  <a:pt x="600" y="80"/>
                  <a:pt x="600" y="95"/>
                </a:cubicBezTo>
                <a:cubicBezTo>
                  <a:pt x="600" y="270"/>
                  <a:pt x="600" y="270"/>
                  <a:pt x="600" y="270"/>
                </a:cubicBezTo>
                <a:cubicBezTo>
                  <a:pt x="640" y="231"/>
                  <a:pt x="640" y="231"/>
                  <a:pt x="640" y="231"/>
                </a:cubicBezTo>
                <a:cubicBezTo>
                  <a:pt x="640" y="95"/>
                  <a:pt x="640" y="95"/>
                  <a:pt x="640" y="95"/>
                </a:cubicBezTo>
                <a:cubicBezTo>
                  <a:pt x="640" y="69"/>
                  <a:pt x="630" y="47"/>
                  <a:pt x="611" y="28"/>
                </a:cubicBezTo>
                <a:cubicBezTo>
                  <a:pt x="609" y="26"/>
                  <a:pt x="607" y="24"/>
                  <a:pt x="606" y="22"/>
                </a:cubicBezTo>
                <a:cubicBezTo>
                  <a:pt x="604" y="21"/>
                  <a:pt x="602" y="19"/>
                  <a:pt x="600" y="17"/>
                </a:cubicBezTo>
                <a:cubicBezTo>
                  <a:pt x="592" y="13"/>
                  <a:pt x="592" y="13"/>
                  <a:pt x="592" y="13"/>
                </a:cubicBezTo>
                <a:cubicBezTo>
                  <a:pt x="590" y="11"/>
                  <a:pt x="588" y="10"/>
                  <a:pt x="586" y="10"/>
                </a:cubicBezTo>
                <a:cubicBezTo>
                  <a:pt x="578" y="6"/>
                  <a:pt x="578" y="6"/>
                  <a:pt x="578" y="6"/>
                </a:cubicBezTo>
                <a:cubicBezTo>
                  <a:pt x="576" y="5"/>
                  <a:pt x="573" y="4"/>
                  <a:pt x="570" y="3"/>
                </a:cubicBezTo>
                <a:cubicBezTo>
                  <a:pt x="567" y="2"/>
                  <a:pt x="565" y="2"/>
                  <a:pt x="562" y="1"/>
                </a:cubicBezTo>
                <a:cubicBezTo>
                  <a:pt x="559" y="1"/>
                  <a:pt x="557" y="1"/>
                  <a:pt x="554" y="0"/>
                </a:cubicBezTo>
                <a:cubicBezTo>
                  <a:pt x="551" y="0"/>
                  <a:pt x="548" y="0"/>
                  <a:pt x="545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2" y="1"/>
                  <a:pt x="122" y="1"/>
                  <a:pt x="122" y="1"/>
                </a:cubicBezTo>
                <a:cubicBezTo>
                  <a:pt x="120" y="2"/>
                  <a:pt x="118" y="2"/>
                  <a:pt x="118" y="2"/>
                </a:cubicBezTo>
                <a:cubicBezTo>
                  <a:pt x="117" y="3"/>
                  <a:pt x="116" y="3"/>
                  <a:pt x="115" y="4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09" y="12"/>
                  <a:pt x="109" y="13"/>
                  <a:pt x="109" y="14"/>
                </a:cubicBezTo>
                <a:cubicBezTo>
                  <a:pt x="2" y="280"/>
                  <a:pt x="2" y="280"/>
                  <a:pt x="2" y="280"/>
                </a:cubicBezTo>
                <a:cubicBezTo>
                  <a:pt x="0" y="283"/>
                  <a:pt x="0" y="285"/>
                  <a:pt x="0" y="288"/>
                </a:cubicBezTo>
                <a:cubicBezTo>
                  <a:pt x="0" y="665"/>
                  <a:pt x="0" y="665"/>
                  <a:pt x="0" y="665"/>
                </a:cubicBezTo>
                <a:cubicBezTo>
                  <a:pt x="0" y="691"/>
                  <a:pt x="9" y="713"/>
                  <a:pt x="28" y="732"/>
                </a:cubicBezTo>
                <a:cubicBezTo>
                  <a:pt x="46" y="751"/>
                  <a:pt x="68" y="760"/>
                  <a:pt x="94" y="760"/>
                </a:cubicBezTo>
                <a:cubicBezTo>
                  <a:pt x="199" y="760"/>
                  <a:pt x="199" y="760"/>
                  <a:pt x="199" y="760"/>
                </a:cubicBezTo>
                <a:cubicBezTo>
                  <a:pt x="214" y="720"/>
                  <a:pt x="214" y="720"/>
                  <a:pt x="214" y="720"/>
                </a:cubicBezTo>
                <a:cubicBezTo>
                  <a:pt x="94" y="720"/>
                  <a:pt x="94" y="720"/>
                  <a:pt x="94" y="720"/>
                </a:cubicBezTo>
                <a:cubicBezTo>
                  <a:pt x="79" y="720"/>
                  <a:pt x="66" y="715"/>
                  <a:pt x="56" y="704"/>
                </a:cubicBezTo>
                <a:cubicBezTo>
                  <a:pt x="52" y="700"/>
                  <a:pt x="50" y="696"/>
                  <a:pt x="47" y="693"/>
                </a:cubicBezTo>
                <a:close/>
                <a:moveTo>
                  <a:pt x="146" y="320"/>
                </a:moveTo>
                <a:cubicBezTo>
                  <a:pt x="480" y="320"/>
                  <a:pt x="480" y="320"/>
                  <a:pt x="480" y="320"/>
                </a:cubicBezTo>
                <a:cubicBezTo>
                  <a:pt x="480" y="360"/>
                  <a:pt x="480" y="360"/>
                  <a:pt x="480" y="360"/>
                </a:cubicBezTo>
                <a:cubicBezTo>
                  <a:pt x="146" y="360"/>
                  <a:pt x="146" y="360"/>
                  <a:pt x="146" y="360"/>
                </a:cubicBezTo>
                <a:cubicBezTo>
                  <a:pt x="146" y="320"/>
                  <a:pt x="146" y="320"/>
                  <a:pt x="146" y="320"/>
                </a:cubicBezTo>
                <a:close/>
                <a:moveTo>
                  <a:pt x="400" y="413"/>
                </a:moveTo>
                <a:cubicBezTo>
                  <a:pt x="400" y="453"/>
                  <a:pt x="400" y="453"/>
                  <a:pt x="400" y="453"/>
                </a:cubicBezTo>
                <a:cubicBezTo>
                  <a:pt x="146" y="453"/>
                  <a:pt x="146" y="453"/>
                  <a:pt x="146" y="453"/>
                </a:cubicBezTo>
                <a:cubicBezTo>
                  <a:pt x="146" y="413"/>
                  <a:pt x="146" y="413"/>
                  <a:pt x="146" y="413"/>
                </a:cubicBezTo>
                <a:lnTo>
                  <a:pt x="400" y="413"/>
                </a:lnTo>
                <a:close/>
                <a:moveTo>
                  <a:pt x="306" y="507"/>
                </a:moveTo>
                <a:cubicBezTo>
                  <a:pt x="306" y="547"/>
                  <a:pt x="306" y="547"/>
                  <a:pt x="306" y="547"/>
                </a:cubicBezTo>
                <a:cubicBezTo>
                  <a:pt x="146" y="547"/>
                  <a:pt x="146" y="547"/>
                  <a:pt x="146" y="547"/>
                </a:cubicBezTo>
                <a:cubicBezTo>
                  <a:pt x="146" y="507"/>
                  <a:pt x="146" y="507"/>
                  <a:pt x="146" y="507"/>
                </a:cubicBezTo>
                <a:lnTo>
                  <a:pt x="306" y="507"/>
                </a:lnTo>
                <a:close/>
                <a:moveTo>
                  <a:pt x="146" y="227"/>
                </a:moveTo>
                <a:cubicBezTo>
                  <a:pt x="533" y="227"/>
                  <a:pt x="533" y="227"/>
                  <a:pt x="533" y="227"/>
                </a:cubicBezTo>
                <a:cubicBezTo>
                  <a:pt x="533" y="267"/>
                  <a:pt x="533" y="267"/>
                  <a:pt x="533" y="267"/>
                </a:cubicBezTo>
                <a:cubicBezTo>
                  <a:pt x="146" y="267"/>
                  <a:pt x="146" y="267"/>
                  <a:pt x="146" y="267"/>
                </a:cubicBezTo>
                <a:cubicBezTo>
                  <a:pt x="146" y="227"/>
                  <a:pt x="146" y="227"/>
                  <a:pt x="146" y="227"/>
                </a:cubicBezTo>
                <a:cubicBezTo>
                  <a:pt x="146" y="227"/>
                  <a:pt x="146" y="227"/>
                  <a:pt x="146" y="227"/>
                </a:cubicBezTo>
                <a:close/>
                <a:moveTo>
                  <a:pt x="339" y="591"/>
                </a:moveTo>
                <a:cubicBezTo>
                  <a:pt x="588" y="347"/>
                  <a:pt x="588" y="347"/>
                  <a:pt x="588" y="347"/>
                </a:cubicBezTo>
                <a:cubicBezTo>
                  <a:pt x="592" y="342"/>
                  <a:pt x="597" y="339"/>
                  <a:pt x="603" y="337"/>
                </a:cubicBezTo>
                <a:cubicBezTo>
                  <a:pt x="609" y="334"/>
                  <a:pt x="615" y="333"/>
                  <a:pt x="621" y="333"/>
                </a:cubicBezTo>
                <a:cubicBezTo>
                  <a:pt x="627" y="333"/>
                  <a:pt x="632" y="335"/>
                  <a:pt x="638" y="337"/>
                </a:cubicBezTo>
                <a:cubicBezTo>
                  <a:pt x="644" y="339"/>
                  <a:pt x="649" y="343"/>
                  <a:pt x="653" y="347"/>
                </a:cubicBezTo>
                <a:cubicBezTo>
                  <a:pt x="693" y="385"/>
                  <a:pt x="693" y="385"/>
                  <a:pt x="693" y="385"/>
                </a:cubicBezTo>
                <a:cubicBezTo>
                  <a:pt x="702" y="394"/>
                  <a:pt x="706" y="405"/>
                  <a:pt x="706" y="418"/>
                </a:cubicBezTo>
                <a:cubicBezTo>
                  <a:pt x="706" y="430"/>
                  <a:pt x="702" y="441"/>
                  <a:pt x="693" y="450"/>
                </a:cubicBezTo>
                <a:cubicBezTo>
                  <a:pt x="443" y="695"/>
                  <a:pt x="443" y="695"/>
                  <a:pt x="443" y="695"/>
                </a:cubicBezTo>
                <a:lnTo>
                  <a:pt x="339" y="591"/>
                </a:lnTo>
                <a:close/>
                <a:moveTo>
                  <a:pt x="310" y="619"/>
                </a:moveTo>
                <a:cubicBezTo>
                  <a:pt x="270" y="658"/>
                  <a:pt x="270" y="658"/>
                  <a:pt x="270" y="658"/>
                </a:cubicBezTo>
                <a:cubicBezTo>
                  <a:pt x="232" y="782"/>
                  <a:pt x="232" y="782"/>
                  <a:pt x="232" y="782"/>
                </a:cubicBezTo>
                <a:cubicBezTo>
                  <a:pt x="226" y="800"/>
                  <a:pt x="226" y="800"/>
                  <a:pt x="226" y="800"/>
                </a:cubicBezTo>
                <a:cubicBezTo>
                  <a:pt x="377" y="760"/>
                  <a:pt x="377" y="760"/>
                  <a:pt x="377" y="760"/>
                </a:cubicBezTo>
                <a:cubicBezTo>
                  <a:pt x="414" y="723"/>
                  <a:pt x="414" y="723"/>
                  <a:pt x="414" y="723"/>
                </a:cubicBezTo>
                <a:lnTo>
                  <a:pt x="310" y="619"/>
                </a:lnTo>
                <a:close/>
                <a:moveTo>
                  <a:pt x="594" y="703"/>
                </a:moveTo>
                <a:cubicBezTo>
                  <a:pt x="583" y="714"/>
                  <a:pt x="569" y="719"/>
                  <a:pt x="553" y="719"/>
                </a:cubicBezTo>
                <a:cubicBezTo>
                  <a:pt x="460" y="719"/>
                  <a:pt x="460" y="719"/>
                  <a:pt x="460" y="719"/>
                </a:cubicBezTo>
                <a:cubicBezTo>
                  <a:pt x="440" y="760"/>
                  <a:pt x="440" y="760"/>
                  <a:pt x="440" y="760"/>
                </a:cubicBezTo>
                <a:cubicBezTo>
                  <a:pt x="553" y="760"/>
                  <a:pt x="553" y="760"/>
                  <a:pt x="553" y="760"/>
                </a:cubicBezTo>
                <a:cubicBezTo>
                  <a:pt x="580" y="760"/>
                  <a:pt x="604" y="750"/>
                  <a:pt x="624" y="731"/>
                </a:cubicBezTo>
                <a:cubicBezTo>
                  <a:pt x="643" y="712"/>
                  <a:pt x="653" y="689"/>
                  <a:pt x="653" y="663"/>
                </a:cubicBezTo>
                <a:cubicBezTo>
                  <a:pt x="653" y="547"/>
                  <a:pt x="653" y="547"/>
                  <a:pt x="653" y="547"/>
                </a:cubicBezTo>
                <a:cubicBezTo>
                  <a:pt x="611" y="587"/>
                  <a:pt x="611" y="587"/>
                  <a:pt x="611" y="587"/>
                </a:cubicBezTo>
                <a:cubicBezTo>
                  <a:pt x="611" y="663"/>
                  <a:pt x="611" y="663"/>
                  <a:pt x="611" y="663"/>
                </a:cubicBezTo>
                <a:cubicBezTo>
                  <a:pt x="611" y="678"/>
                  <a:pt x="605" y="692"/>
                  <a:pt x="594" y="7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3CB251-BFFB-439C-9708-799D7BE2F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376" y="3404981"/>
            <a:ext cx="524301" cy="762066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 bwMode="auto">
          <a:xfrm>
            <a:off x="90232" y="205901"/>
            <a:ext cx="180049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第四部分：总结</a:t>
            </a:r>
          </a:p>
        </p:txBody>
      </p:sp>
      <p:sp>
        <p:nvSpPr>
          <p:cNvPr id="57" name="矩形 56"/>
          <p:cNvSpPr/>
          <p:nvPr/>
        </p:nvSpPr>
        <p:spPr>
          <a:xfrm>
            <a:off x="90232" y="575233"/>
            <a:ext cx="9428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dirty="0">
                <a:solidFill>
                  <a:schemeClr val="accent1"/>
                </a:solidFill>
                <a:latin typeface="+mj-lt"/>
                <a:ea typeface="方正兰亭黑_GBK"/>
              </a:rPr>
              <a:t>THE SUMMARY</a:t>
            </a:r>
          </a:p>
        </p:txBody>
      </p:sp>
      <p:cxnSp>
        <p:nvCxnSpPr>
          <p:cNvPr id="58" name="直接连接符 57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76408" y="2274706"/>
            <a:ext cx="85911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76408" y="3524692"/>
            <a:ext cx="85911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76408" y="4774677"/>
            <a:ext cx="85911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/>
        </p:nvSpPr>
        <p:spPr bwMode="auto">
          <a:xfrm>
            <a:off x="835135" y="1334264"/>
            <a:ext cx="39946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UI</a:t>
            </a:r>
            <a:endParaRPr lang="zh-CN" altLang="en-US" sz="16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/>
        </p:nvSpPr>
        <p:spPr>
          <a:xfrm>
            <a:off x="835135" y="1672818"/>
            <a:ext cx="7947590" cy="55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</a:rPr>
              <a:t>主页面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</a:rPr>
              <a:t>UI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</a:rPr>
              <a:t>基本完成（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</a:rPr>
              <a:t>DEMO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</a:rPr>
              <a:t>版本），当然有极大的美化空间，可惜不太熟悉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</a:rPr>
              <a:t>AndroidX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</a:rPr>
              <a:t>、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</a:rPr>
              <a:t>Material Design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</a:rPr>
              <a:t>库的相关组件，开发过程中受阻不少。</a:t>
            </a:r>
            <a:endParaRPr lang="en-US" altLang="zh-CN" sz="105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18" name="直接连接符 17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CxnSpPr/>
          <p:nvPr/>
        </p:nvCxnSpPr>
        <p:spPr>
          <a:xfrm>
            <a:off x="945380" y="1699713"/>
            <a:ext cx="18233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/>
        </p:nvSpPr>
        <p:spPr bwMode="auto">
          <a:xfrm>
            <a:off x="835135" y="2483536"/>
            <a:ext cx="59503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后台</a:t>
            </a:r>
          </a:p>
        </p:txBody>
      </p:sp>
      <p:sp>
        <p:nvSpPr>
          <p:cNvPr id="26" name="矩形 25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/>
        </p:nvSpPr>
        <p:spPr>
          <a:xfrm>
            <a:off x="835135" y="2822090"/>
            <a:ext cx="7947590" cy="552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</a:rPr>
              <a:t>我们将后台的数据库部署到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</a:rPr>
              <a:t>Azure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</a:rPr>
              <a:t>上，发挥了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</a:rPr>
              <a:t>Azure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</a:rPr>
              <a:t>的云存储功能，未来版本计划利用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</a:rPr>
              <a:t>Azure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</a:rPr>
              <a:t>的云计算服务，通过校园卡、刷脸等智能识别学生身份，真正做到便利学生。</a:t>
            </a:r>
            <a:endParaRPr lang="en-US" altLang="zh-CN" sz="105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27" name="直接连接符 26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CxnSpPr/>
          <p:nvPr/>
        </p:nvCxnSpPr>
        <p:spPr>
          <a:xfrm>
            <a:off x="945380" y="2848985"/>
            <a:ext cx="18233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/>
        </p:nvSpPr>
        <p:spPr bwMode="auto">
          <a:xfrm>
            <a:off x="835135" y="3746084"/>
            <a:ext cx="80021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完成度</a:t>
            </a:r>
          </a:p>
        </p:txBody>
      </p:sp>
      <p:sp>
        <p:nvSpPr>
          <p:cNvPr id="29" name="矩形 28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SpPr/>
          <p:nvPr/>
        </p:nvSpPr>
        <p:spPr>
          <a:xfrm>
            <a:off x="835135" y="4084638"/>
            <a:ext cx="7947590" cy="309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</a:rPr>
              <a:t>本项目文档写的相当详细完备，美中不足在于后台代码</a:t>
            </a:r>
            <a:r>
              <a:rPr lang="zh-CN" altLang="en-US" sz="1050">
                <a:solidFill>
                  <a:prstClr val="black">
                    <a:lumMod val="85000"/>
                    <a:lumOff val="15000"/>
                  </a:prstClr>
                </a:solidFill>
              </a:rPr>
              <a:t>与前端的交互并不</a:t>
            </a:r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</a:rPr>
              <a:t>完备，且数据库中的已有条目也非常有限。</a:t>
            </a:r>
            <a:endParaRPr lang="en-US" altLang="zh-CN" sz="105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30" name="直接连接符 29" descr="e7d195523061f1c09e9d68d7cf438b91ef959ecb14fc25d26BBA7F7DBC18E55DFF4014AF651F0BF2569D4B6C1DA7F1A4683A481403BD872FC687266AD13265C1DE7C373772FD8728ABDD69ADD03BFF5BE2862BC891DBB79E0A12267BEBE766ACAF6260D70995E6538A8984318D67824546F6FFC40C04D7CECC9107EBCC5E8E0A6BD80FAAD3BF75763CAF8F29A143E1D1"/>
          <p:cNvCxnSpPr/>
          <p:nvPr/>
        </p:nvCxnSpPr>
        <p:spPr>
          <a:xfrm>
            <a:off x="945380" y="4111533"/>
            <a:ext cx="18233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893"/>
          <p:cNvSpPr>
            <a:spLocks noEditPoints="1"/>
          </p:cNvSpPr>
          <p:nvPr/>
        </p:nvSpPr>
        <p:spPr bwMode="auto">
          <a:xfrm>
            <a:off x="407643" y="3921733"/>
            <a:ext cx="337576" cy="580829"/>
          </a:xfrm>
          <a:custGeom>
            <a:avLst/>
            <a:gdLst>
              <a:gd name="T0" fmla="*/ 105 w 115"/>
              <a:gd name="T1" fmla="*/ 49 h 198"/>
              <a:gd name="T2" fmla="*/ 115 w 115"/>
              <a:gd name="T3" fmla="*/ 53 h 198"/>
              <a:gd name="T4" fmla="*/ 101 w 115"/>
              <a:gd name="T5" fmla="*/ 93 h 198"/>
              <a:gd name="T6" fmla="*/ 89 w 115"/>
              <a:gd name="T7" fmla="*/ 93 h 198"/>
              <a:gd name="T8" fmla="*/ 105 w 115"/>
              <a:gd name="T9" fmla="*/ 49 h 198"/>
              <a:gd name="T10" fmla="*/ 112 w 115"/>
              <a:gd name="T11" fmla="*/ 18 h 198"/>
              <a:gd name="T12" fmla="*/ 109 w 115"/>
              <a:gd name="T13" fmla="*/ 17 h 198"/>
              <a:gd name="T14" fmla="*/ 94 w 115"/>
              <a:gd name="T15" fmla="*/ 33 h 198"/>
              <a:gd name="T16" fmla="*/ 114 w 115"/>
              <a:gd name="T17" fmla="*/ 39 h 198"/>
              <a:gd name="T18" fmla="*/ 112 w 115"/>
              <a:gd name="T19" fmla="*/ 18 h 198"/>
              <a:gd name="T20" fmla="*/ 78 w 115"/>
              <a:gd name="T21" fmla="*/ 93 h 198"/>
              <a:gd name="T22" fmla="*/ 95 w 115"/>
              <a:gd name="T23" fmla="*/ 46 h 198"/>
              <a:gd name="T24" fmla="*/ 85 w 115"/>
              <a:gd name="T25" fmla="*/ 42 h 198"/>
              <a:gd name="T26" fmla="*/ 67 w 115"/>
              <a:gd name="T27" fmla="*/ 93 h 198"/>
              <a:gd name="T28" fmla="*/ 78 w 115"/>
              <a:gd name="T29" fmla="*/ 93 h 198"/>
              <a:gd name="T30" fmla="*/ 2 w 115"/>
              <a:gd name="T31" fmla="*/ 25 h 198"/>
              <a:gd name="T32" fmla="*/ 15 w 115"/>
              <a:gd name="T33" fmla="*/ 3 h 198"/>
              <a:gd name="T34" fmla="*/ 38 w 115"/>
              <a:gd name="T35" fmla="*/ 16 h 198"/>
              <a:gd name="T36" fmla="*/ 58 w 115"/>
              <a:gd name="T37" fmla="*/ 93 h 198"/>
              <a:gd name="T38" fmla="*/ 20 w 115"/>
              <a:gd name="T39" fmla="*/ 93 h 198"/>
              <a:gd name="T40" fmla="*/ 2 w 115"/>
              <a:gd name="T41" fmla="*/ 25 h 198"/>
              <a:gd name="T42" fmla="*/ 16 w 115"/>
              <a:gd name="T43" fmla="*/ 22 h 198"/>
              <a:gd name="T44" fmla="*/ 28 w 115"/>
              <a:gd name="T45" fmla="*/ 69 h 198"/>
              <a:gd name="T46" fmla="*/ 34 w 115"/>
              <a:gd name="T47" fmla="*/ 72 h 198"/>
              <a:gd name="T48" fmla="*/ 37 w 115"/>
              <a:gd name="T49" fmla="*/ 66 h 198"/>
              <a:gd name="T50" fmla="*/ 24 w 115"/>
              <a:gd name="T51" fmla="*/ 19 h 198"/>
              <a:gd name="T52" fmla="*/ 19 w 115"/>
              <a:gd name="T53" fmla="*/ 16 h 198"/>
              <a:gd name="T54" fmla="*/ 16 w 115"/>
              <a:gd name="T55" fmla="*/ 22 h 198"/>
              <a:gd name="T56" fmla="*/ 107 w 115"/>
              <a:gd name="T57" fmla="*/ 100 h 198"/>
              <a:gd name="T58" fmla="*/ 8 w 115"/>
              <a:gd name="T59" fmla="*/ 100 h 198"/>
              <a:gd name="T60" fmla="*/ 2 w 115"/>
              <a:gd name="T61" fmla="*/ 105 h 198"/>
              <a:gd name="T62" fmla="*/ 8 w 115"/>
              <a:gd name="T63" fmla="*/ 109 h 198"/>
              <a:gd name="T64" fmla="*/ 19 w 115"/>
              <a:gd name="T65" fmla="*/ 190 h 198"/>
              <a:gd name="T66" fmla="*/ 14 w 115"/>
              <a:gd name="T67" fmla="*/ 194 h 198"/>
              <a:gd name="T68" fmla="*/ 20 w 115"/>
              <a:gd name="T69" fmla="*/ 198 h 198"/>
              <a:gd name="T70" fmla="*/ 95 w 115"/>
              <a:gd name="T71" fmla="*/ 198 h 198"/>
              <a:gd name="T72" fmla="*/ 101 w 115"/>
              <a:gd name="T73" fmla="*/ 194 h 198"/>
              <a:gd name="T74" fmla="*/ 96 w 115"/>
              <a:gd name="T75" fmla="*/ 190 h 198"/>
              <a:gd name="T76" fmla="*/ 107 w 115"/>
              <a:gd name="T77" fmla="*/ 109 h 198"/>
              <a:gd name="T78" fmla="*/ 113 w 115"/>
              <a:gd name="T79" fmla="*/ 105 h 198"/>
              <a:gd name="T80" fmla="*/ 107 w 115"/>
              <a:gd name="T81" fmla="*/ 100 h 198"/>
              <a:gd name="T82" fmla="*/ 34 w 115"/>
              <a:gd name="T83" fmla="*/ 186 h 198"/>
              <a:gd name="T84" fmla="*/ 34 w 115"/>
              <a:gd name="T85" fmla="*/ 186 h 198"/>
              <a:gd name="T86" fmla="*/ 30 w 115"/>
              <a:gd name="T87" fmla="*/ 183 h 198"/>
              <a:gd name="T88" fmla="*/ 20 w 115"/>
              <a:gd name="T89" fmla="*/ 115 h 198"/>
              <a:gd name="T90" fmla="*/ 23 w 115"/>
              <a:gd name="T91" fmla="*/ 110 h 198"/>
              <a:gd name="T92" fmla="*/ 28 w 115"/>
              <a:gd name="T93" fmla="*/ 114 h 198"/>
              <a:gd name="T94" fmla="*/ 38 w 115"/>
              <a:gd name="T95" fmla="*/ 182 h 198"/>
              <a:gd name="T96" fmla="*/ 34 w 115"/>
              <a:gd name="T97" fmla="*/ 186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5" h="198">
                <a:moveTo>
                  <a:pt x="105" y="49"/>
                </a:moveTo>
                <a:cubicBezTo>
                  <a:pt x="115" y="53"/>
                  <a:pt x="115" y="53"/>
                  <a:pt x="115" y="53"/>
                </a:cubicBezTo>
                <a:cubicBezTo>
                  <a:pt x="101" y="93"/>
                  <a:pt x="101" y="93"/>
                  <a:pt x="101" y="93"/>
                </a:cubicBezTo>
                <a:cubicBezTo>
                  <a:pt x="89" y="93"/>
                  <a:pt x="89" y="93"/>
                  <a:pt x="89" y="93"/>
                </a:cubicBezTo>
                <a:lnTo>
                  <a:pt x="105" y="49"/>
                </a:lnTo>
                <a:close/>
                <a:moveTo>
                  <a:pt x="112" y="18"/>
                </a:moveTo>
                <a:cubicBezTo>
                  <a:pt x="112" y="16"/>
                  <a:pt x="111" y="16"/>
                  <a:pt x="109" y="17"/>
                </a:cubicBezTo>
                <a:cubicBezTo>
                  <a:pt x="94" y="33"/>
                  <a:pt x="94" y="33"/>
                  <a:pt x="94" y="33"/>
                </a:cubicBezTo>
                <a:cubicBezTo>
                  <a:pt x="114" y="39"/>
                  <a:pt x="114" y="39"/>
                  <a:pt x="114" y="39"/>
                </a:cubicBezTo>
                <a:lnTo>
                  <a:pt x="112" y="18"/>
                </a:lnTo>
                <a:close/>
                <a:moveTo>
                  <a:pt x="78" y="93"/>
                </a:moveTo>
                <a:cubicBezTo>
                  <a:pt x="95" y="46"/>
                  <a:pt x="95" y="46"/>
                  <a:pt x="95" y="46"/>
                </a:cubicBezTo>
                <a:cubicBezTo>
                  <a:pt x="85" y="42"/>
                  <a:pt x="85" y="42"/>
                  <a:pt x="85" y="42"/>
                </a:cubicBezTo>
                <a:cubicBezTo>
                  <a:pt x="67" y="93"/>
                  <a:pt x="67" y="93"/>
                  <a:pt x="67" y="93"/>
                </a:cubicBezTo>
                <a:lnTo>
                  <a:pt x="78" y="93"/>
                </a:lnTo>
                <a:close/>
                <a:moveTo>
                  <a:pt x="2" y="25"/>
                </a:moveTo>
                <a:cubicBezTo>
                  <a:pt x="0" y="15"/>
                  <a:pt x="5" y="5"/>
                  <a:pt x="15" y="3"/>
                </a:cubicBezTo>
                <a:cubicBezTo>
                  <a:pt x="25" y="0"/>
                  <a:pt x="35" y="6"/>
                  <a:pt x="38" y="16"/>
                </a:cubicBezTo>
                <a:cubicBezTo>
                  <a:pt x="58" y="93"/>
                  <a:pt x="58" y="93"/>
                  <a:pt x="58" y="93"/>
                </a:cubicBezTo>
                <a:cubicBezTo>
                  <a:pt x="20" y="93"/>
                  <a:pt x="20" y="93"/>
                  <a:pt x="20" y="93"/>
                </a:cubicBezTo>
                <a:lnTo>
                  <a:pt x="2" y="25"/>
                </a:lnTo>
                <a:close/>
                <a:moveTo>
                  <a:pt x="16" y="22"/>
                </a:moveTo>
                <a:cubicBezTo>
                  <a:pt x="28" y="69"/>
                  <a:pt x="28" y="69"/>
                  <a:pt x="28" y="69"/>
                </a:cubicBezTo>
                <a:cubicBezTo>
                  <a:pt x="29" y="71"/>
                  <a:pt x="31" y="72"/>
                  <a:pt x="34" y="72"/>
                </a:cubicBezTo>
                <a:cubicBezTo>
                  <a:pt x="36" y="71"/>
                  <a:pt x="38" y="69"/>
                  <a:pt x="37" y="66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7"/>
                  <a:pt x="21" y="16"/>
                  <a:pt x="19" y="16"/>
                </a:cubicBezTo>
                <a:cubicBezTo>
                  <a:pt x="16" y="17"/>
                  <a:pt x="15" y="19"/>
                  <a:pt x="16" y="22"/>
                </a:cubicBezTo>
                <a:close/>
                <a:moveTo>
                  <a:pt x="107" y="100"/>
                </a:moveTo>
                <a:cubicBezTo>
                  <a:pt x="8" y="100"/>
                  <a:pt x="8" y="100"/>
                  <a:pt x="8" y="100"/>
                </a:cubicBezTo>
                <a:cubicBezTo>
                  <a:pt x="5" y="100"/>
                  <a:pt x="2" y="102"/>
                  <a:pt x="2" y="105"/>
                </a:cubicBezTo>
                <a:cubicBezTo>
                  <a:pt x="2" y="107"/>
                  <a:pt x="4" y="109"/>
                  <a:pt x="8" y="109"/>
                </a:cubicBezTo>
                <a:cubicBezTo>
                  <a:pt x="19" y="190"/>
                  <a:pt x="19" y="190"/>
                  <a:pt x="19" y="190"/>
                </a:cubicBezTo>
                <a:cubicBezTo>
                  <a:pt x="16" y="190"/>
                  <a:pt x="14" y="192"/>
                  <a:pt x="14" y="194"/>
                </a:cubicBezTo>
                <a:cubicBezTo>
                  <a:pt x="14" y="196"/>
                  <a:pt x="17" y="198"/>
                  <a:pt x="20" y="198"/>
                </a:cubicBezTo>
                <a:cubicBezTo>
                  <a:pt x="95" y="198"/>
                  <a:pt x="95" y="198"/>
                  <a:pt x="95" y="198"/>
                </a:cubicBezTo>
                <a:cubicBezTo>
                  <a:pt x="98" y="198"/>
                  <a:pt x="101" y="196"/>
                  <a:pt x="101" y="194"/>
                </a:cubicBezTo>
                <a:cubicBezTo>
                  <a:pt x="101" y="192"/>
                  <a:pt x="99" y="190"/>
                  <a:pt x="96" y="190"/>
                </a:cubicBezTo>
                <a:cubicBezTo>
                  <a:pt x="107" y="109"/>
                  <a:pt x="107" y="109"/>
                  <a:pt x="107" y="109"/>
                </a:cubicBezTo>
                <a:cubicBezTo>
                  <a:pt x="111" y="109"/>
                  <a:pt x="113" y="107"/>
                  <a:pt x="113" y="105"/>
                </a:cubicBezTo>
                <a:cubicBezTo>
                  <a:pt x="113" y="102"/>
                  <a:pt x="110" y="100"/>
                  <a:pt x="107" y="100"/>
                </a:cubicBezTo>
                <a:close/>
                <a:moveTo>
                  <a:pt x="34" y="186"/>
                </a:moveTo>
                <a:cubicBezTo>
                  <a:pt x="34" y="186"/>
                  <a:pt x="34" y="186"/>
                  <a:pt x="34" y="186"/>
                </a:cubicBezTo>
                <a:cubicBezTo>
                  <a:pt x="32" y="186"/>
                  <a:pt x="30" y="185"/>
                  <a:pt x="30" y="183"/>
                </a:cubicBezTo>
                <a:cubicBezTo>
                  <a:pt x="20" y="115"/>
                  <a:pt x="20" y="115"/>
                  <a:pt x="20" y="115"/>
                </a:cubicBezTo>
                <a:cubicBezTo>
                  <a:pt x="19" y="112"/>
                  <a:pt x="21" y="110"/>
                  <a:pt x="23" y="110"/>
                </a:cubicBezTo>
                <a:cubicBezTo>
                  <a:pt x="26" y="110"/>
                  <a:pt x="28" y="111"/>
                  <a:pt x="28" y="114"/>
                </a:cubicBezTo>
                <a:cubicBezTo>
                  <a:pt x="38" y="182"/>
                  <a:pt x="38" y="182"/>
                  <a:pt x="38" y="182"/>
                </a:cubicBezTo>
                <a:cubicBezTo>
                  <a:pt x="38" y="184"/>
                  <a:pt x="37" y="186"/>
                  <a:pt x="34" y="1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" name="Freeform 895"/>
          <p:cNvSpPr>
            <a:spLocks noEditPoints="1"/>
          </p:cNvSpPr>
          <p:nvPr/>
        </p:nvSpPr>
        <p:spPr bwMode="auto">
          <a:xfrm>
            <a:off x="331316" y="2634813"/>
            <a:ext cx="490230" cy="590758"/>
          </a:xfrm>
          <a:custGeom>
            <a:avLst/>
            <a:gdLst>
              <a:gd name="T0" fmla="*/ 167 w 167"/>
              <a:gd name="T1" fmla="*/ 194 h 201"/>
              <a:gd name="T2" fmla="*/ 160 w 167"/>
              <a:gd name="T3" fmla="*/ 201 h 201"/>
              <a:gd name="T4" fmla="*/ 31 w 167"/>
              <a:gd name="T5" fmla="*/ 201 h 201"/>
              <a:gd name="T6" fmla="*/ 0 w 167"/>
              <a:gd name="T7" fmla="*/ 170 h 201"/>
              <a:gd name="T8" fmla="*/ 31 w 167"/>
              <a:gd name="T9" fmla="*/ 139 h 201"/>
              <a:gd name="T10" fmla="*/ 160 w 167"/>
              <a:gd name="T11" fmla="*/ 139 h 201"/>
              <a:gd name="T12" fmla="*/ 167 w 167"/>
              <a:gd name="T13" fmla="*/ 146 h 201"/>
              <a:gd name="T14" fmla="*/ 160 w 167"/>
              <a:gd name="T15" fmla="*/ 154 h 201"/>
              <a:gd name="T16" fmla="*/ 33 w 167"/>
              <a:gd name="T17" fmla="*/ 154 h 201"/>
              <a:gd name="T18" fmla="*/ 17 w 167"/>
              <a:gd name="T19" fmla="*/ 170 h 201"/>
              <a:gd name="T20" fmla="*/ 33 w 167"/>
              <a:gd name="T21" fmla="*/ 187 h 201"/>
              <a:gd name="T22" fmla="*/ 160 w 167"/>
              <a:gd name="T23" fmla="*/ 187 h 201"/>
              <a:gd name="T24" fmla="*/ 167 w 167"/>
              <a:gd name="T25" fmla="*/ 194 h 201"/>
              <a:gd name="T26" fmla="*/ 86 w 167"/>
              <a:gd name="T27" fmla="*/ 28 h 201"/>
              <a:gd name="T28" fmla="*/ 114 w 167"/>
              <a:gd name="T29" fmla="*/ 2 h 201"/>
              <a:gd name="T30" fmla="*/ 113 w 167"/>
              <a:gd name="T31" fmla="*/ 0 h 201"/>
              <a:gd name="T32" fmla="*/ 111 w 167"/>
              <a:gd name="T33" fmla="*/ 0 h 201"/>
              <a:gd name="T34" fmla="*/ 84 w 167"/>
              <a:gd name="T35" fmla="*/ 26 h 201"/>
              <a:gd name="T36" fmla="*/ 84 w 167"/>
              <a:gd name="T37" fmla="*/ 28 h 201"/>
              <a:gd name="T38" fmla="*/ 86 w 167"/>
              <a:gd name="T39" fmla="*/ 28 h 201"/>
              <a:gd name="T40" fmla="*/ 137 w 167"/>
              <a:gd name="T41" fmla="*/ 50 h 201"/>
              <a:gd name="T42" fmla="*/ 108 w 167"/>
              <a:gd name="T43" fmla="*/ 31 h 201"/>
              <a:gd name="T44" fmla="*/ 85 w 167"/>
              <a:gd name="T45" fmla="*/ 36 h 201"/>
              <a:gd name="T46" fmla="*/ 63 w 167"/>
              <a:gd name="T47" fmla="*/ 31 h 201"/>
              <a:gd name="T48" fmla="*/ 34 w 167"/>
              <a:gd name="T49" fmla="*/ 50 h 201"/>
              <a:gd name="T50" fmla="*/ 64 w 167"/>
              <a:gd name="T51" fmla="*/ 125 h 201"/>
              <a:gd name="T52" fmla="*/ 85 w 167"/>
              <a:gd name="T53" fmla="*/ 120 h 201"/>
              <a:gd name="T54" fmla="*/ 106 w 167"/>
              <a:gd name="T55" fmla="*/ 125 h 201"/>
              <a:gd name="T56" fmla="*/ 137 w 167"/>
              <a:gd name="T57" fmla="*/ 50 h 201"/>
              <a:gd name="T58" fmla="*/ 63 w 167"/>
              <a:gd name="T59" fmla="*/ 46 h 201"/>
              <a:gd name="T60" fmla="*/ 62 w 167"/>
              <a:gd name="T61" fmla="*/ 46 h 201"/>
              <a:gd name="T62" fmla="*/ 47 w 167"/>
              <a:gd name="T63" fmla="*/ 59 h 201"/>
              <a:gd name="T64" fmla="*/ 44 w 167"/>
              <a:gd name="T65" fmla="*/ 62 h 201"/>
              <a:gd name="T66" fmla="*/ 43 w 167"/>
              <a:gd name="T67" fmla="*/ 62 h 201"/>
              <a:gd name="T68" fmla="*/ 43 w 167"/>
              <a:gd name="T69" fmla="*/ 62 h 201"/>
              <a:gd name="T70" fmla="*/ 40 w 167"/>
              <a:gd name="T71" fmla="*/ 57 h 201"/>
              <a:gd name="T72" fmla="*/ 62 w 167"/>
              <a:gd name="T73" fmla="*/ 39 h 201"/>
              <a:gd name="T74" fmla="*/ 63 w 167"/>
              <a:gd name="T75" fmla="*/ 39 h 201"/>
              <a:gd name="T76" fmla="*/ 67 w 167"/>
              <a:gd name="T77" fmla="*/ 43 h 201"/>
              <a:gd name="T78" fmla="*/ 63 w 167"/>
              <a:gd name="T79" fmla="*/ 46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7" h="201">
                <a:moveTo>
                  <a:pt x="167" y="194"/>
                </a:moveTo>
                <a:cubicBezTo>
                  <a:pt x="167" y="198"/>
                  <a:pt x="164" y="201"/>
                  <a:pt x="160" y="201"/>
                </a:cubicBezTo>
                <a:cubicBezTo>
                  <a:pt x="31" y="201"/>
                  <a:pt x="31" y="201"/>
                  <a:pt x="31" y="201"/>
                </a:cubicBezTo>
                <a:cubicBezTo>
                  <a:pt x="14" y="201"/>
                  <a:pt x="0" y="187"/>
                  <a:pt x="0" y="170"/>
                </a:cubicBezTo>
                <a:cubicBezTo>
                  <a:pt x="0" y="153"/>
                  <a:pt x="14" y="139"/>
                  <a:pt x="31" y="139"/>
                </a:cubicBezTo>
                <a:cubicBezTo>
                  <a:pt x="160" y="139"/>
                  <a:pt x="160" y="139"/>
                  <a:pt x="160" y="139"/>
                </a:cubicBezTo>
                <a:cubicBezTo>
                  <a:pt x="164" y="139"/>
                  <a:pt x="167" y="142"/>
                  <a:pt x="167" y="146"/>
                </a:cubicBezTo>
                <a:cubicBezTo>
                  <a:pt x="167" y="150"/>
                  <a:pt x="164" y="154"/>
                  <a:pt x="160" y="154"/>
                </a:cubicBezTo>
                <a:cubicBezTo>
                  <a:pt x="33" y="154"/>
                  <a:pt x="33" y="154"/>
                  <a:pt x="33" y="154"/>
                </a:cubicBezTo>
                <a:cubicBezTo>
                  <a:pt x="24" y="154"/>
                  <a:pt x="17" y="161"/>
                  <a:pt x="17" y="170"/>
                </a:cubicBezTo>
                <a:cubicBezTo>
                  <a:pt x="17" y="179"/>
                  <a:pt x="24" y="187"/>
                  <a:pt x="33" y="187"/>
                </a:cubicBezTo>
                <a:cubicBezTo>
                  <a:pt x="160" y="187"/>
                  <a:pt x="160" y="187"/>
                  <a:pt x="160" y="187"/>
                </a:cubicBezTo>
                <a:cubicBezTo>
                  <a:pt x="164" y="187"/>
                  <a:pt x="167" y="190"/>
                  <a:pt x="167" y="194"/>
                </a:cubicBezTo>
                <a:close/>
                <a:moveTo>
                  <a:pt x="86" y="28"/>
                </a:moveTo>
                <a:cubicBezTo>
                  <a:pt x="101" y="28"/>
                  <a:pt x="114" y="17"/>
                  <a:pt x="114" y="2"/>
                </a:cubicBezTo>
                <a:cubicBezTo>
                  <a:pt x="114" y="1"/>
                  <a:pt x="114" y="1"/>
                  <a:pt x="113" y="0"/>
                </a:cubicBezTo>
                <a:cubicBezTo>
                  <a:pt x="113" y="0"/>
                  <a:pt x="112" y="0"/>
                  <a:pt x="111" y="0"/>
                </a:cubicBezTo>
                <a:cubicBezTo>
                  <a:pt x="96" y="0"/>
                  <a:pt x="84" y="12"/>
                  <a:pt x="84" y="26"/>
                </a:cubicBezTo>
                <a:cubicBezTo>
                  <a:pt x="84" y="27"/>
                  <a:pt x="84" y="28"/>
                  <a:pt x="84" y="28"/>
                </a:cubicBezTo>
                <a:cubicBezTo>
                  <a:pt x="85" y="28"/>
                  <a:pt x="85" y="28"/>
                  <a:pt x="86" y="28"/>
                </a:cubicBezTo>
                <a:close/>
                <a:moveTo>
                  <a:pt x="137" y="50"/>
                </a:moveTo>
                <a:cubicBezTo>
                  <a:pt x="131" y="37"/>
                  <a:pt x="118" y="31"/>
                  <a:pt x="108" y="31"/>
                </a:cubicBezTo>
                <a:cubicBezTo>
                  <a:pt x="97" y="31"/>
                  <a:pt x="94" y="36"/>
                  <a:pt x="85" y="36"/>
                </a:cubicBezTo>
                <a:cubicBezTo>
                  <a:pt x="76" y="36"/>
                  <a:pt x="74" y="31"/>
                  <a:pt x="63" y="31"/>
                </a:cubicBezTo>
                <a:cubicBezTo>
                  <a:pt x="53" y="31"/>
                  <a:pt x="40" y="37"/>
                  <a:pt x="34" y="50"/>
                </a:cubicBezTo>
                <a:cubicBezTo>
                  <a:pt x="23" y="76"/>
                  <a:pt x="42" y="125"/>
                  <a:pt x="64" y="125"/>
                </a:cubicBezTo>
                <a:cubicBezTo>
                  <a:pt x="73" y="125"/>
                  <a:pt x="77" y="120"/>
                  <a:pt x="85" y="120"/>
                </a:cubicBezTo>
                <a:cubicBezTo>
                  <a:pt x="94" y="120"/>
                  <a:pt x="97" y="125"/>
                  <a:pt x="106" y="125"/>
                </a:cubicBezTo>
                <a:cubicBezTo>
                  <a:pt x="129" y="125"/>
                  <a:pt x="148" y="76"/>
                  <a:pt x="137" y="50"/>
                </a:cubicBezTo>
                <a:close/>
                <a:moveTo>
                  <a:pt x="63" y="46"/>
                </a:moveTo>
                <a:cubicBezTo>
                  <a:pt x="62" y="46"/>
                  <a:pt x="62" y="46"/>
                  <a:pt x="62" y="46"/>
                </a:cubicBezTo>
                <a:cubicBezTo>
                  <a:pt x="57" y="46"/>
                  <a:pt x="49" y="51"/>
                  <a:pt x="47" y="59"/>
                </a:cubicBezTo>
                <a:cubicBezTo>
                  <a:pt x="47" y="61"/>
                  <a:pt x="45" y="62"/>
                  <a:pt x="44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1" y="61"/>
                  <a:pt x="40" y="59"/>
                  <a:pt x="40" y="57"/>
                </a:cubicBezTo>
                <a:cubicBezTo>
                  <a:pt x="42" y="46"/>
                  <a:pt x="53" y="39"/>
                  <a:pt x="62" y="39"/>
                </a:cubicBezTo>
                <a:cubicBezTo>
                  <a:pt x="62" y="39"/>
                  <a:pt x="63" y="39"/>
                  <a:pt x="63" y="39"/>
                </a:cubicBezTo>
                <a:cubicBezTo>
                  <a:pt x="65" y="39"/>
                  <a:pt x="67" y="41"/>
                  <a:pt x="67" y="43"/>
                </a:cubicBezTo>
                <a:cubicBezTo>
                  <a:pt x="66" y="45"/>
                  <a:pt x="65" y="46"/>
                  <a:pt x="63" y="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" name="Freeform 897"/>
          <p:cNvSpPr>
            <a:spLocks noEditPoints="1"/>
          </p:cNvSpPr>
          <p:nvPr/>
        </p:nvSpPr>
        <p:spPr bwMode="auto">
          <a:xfrm>
            <a:off x="305560" y="1480716"/>
            <a:ext cx="476578" cy="573383"/>
          </a:xfrm>
          <a:custGeom>
            <a:avLst/>
            <a:gdLst>
              <a:gd name="T0" fmla="*/ 40 w 162"/>
              <a:gd name="T1" fmla="*/ 195 h 195"/>
              <a:gd name="T2" fmla="*/ 128 w 162"/>
              <a:gd name="T3" fmla="*/ 191 h 195"/>
              <a:gd name="T4" fmla="*/ 131 w 162"/>
              <a:gd name="T5" fmla="*/ 125 h 195"/>
              <a:gd name="T6" fmla="*/ 31 w 162"/>
              <a:gd name="T7" fmla="*/ 69 h 195"/>
              <a:gd name="T8" fmla="*/ 38 w 162"/>
              <a:gd name="T9" fmla="*/ 72 h 195"/>
              <a:gd name="T10" fmla="*/ 41 w 162"/>
              <a:gd name="T11" fmla="*/ 68 h 195"/>
              <a:gd name="T12" fmla="*/ 43 w 162"/>
              <a:gd name="T13" fmla="*/ 65 h 195"/>
              <a:gd name="T14" fmla="*/ 31 w 162"/>
              <a:gd name="T15" fmla="*/ 69 h 195"/>
              <a:gd name="T16" fmla="*/ 81 w 162"/>
              <a:gd name="T17" fmla="*/ 33 h 195"/>
              <a:gd name="T18" fmla="*/ 82 w 162"/>
              <a:gd name="T19" fmla="*/ 26 h 195"/>
              <a:gd name="T20" fmla="*/ 87 w 162"/>
              <a:gd name="T21" fmla="*/ 37 h 195"/>
              <a:gd name="T22" fmla="*/ 81 w 162"/>
              <a:gd name="T23" fmla="*/ 51 h 195"/>
              <a:gd name="T24" fmla="*/ 85 w 162"/>
              <a:gd name="T25" fmla="*/ 58 h 195"/>
              <a:gd name="T26" fmla="*/ 87 w 162"/>
              <a:gd name="T27" fmla="*/ 49 h 195"/>
              <a:gd name="T28" fmla="*/ 89 w 162"/>
              <a:gd name="T29" fmla="*/ 46 h 195"/>
              <a:gd name="T30" fmla="*/ 104 w 162"/>
              <a:gd name="T31" fmla="*/ 45 h 195"/>
              <a:gd name="T32" fmla="*/ 92 w 162"/>
              <a:gd name="T33" fmla="*/ 55 h 195"/>
              <a:gd name="T34" fmla="*/ 96 w 162"/>
              <a:gd name="T35" fmla="*/ 78 h 195"/>
              <a:gd name="T36" fmla="*/ 107 w 162"/>
              <a:gd name="T37" fmla="*/ 74 h 195"/>
              <a:gd name="T38" fmla="*/ 131 w 162"/>
              <a:gd name="T39" fmla="*/ 94 h 195"/>
              <a:gd name="T40" fmla="*/ 129 w 162"/>
              <a:gd name="T41" fmla="*/ 80 h 195"/>
              <a:gd name="T42" fmla="*/ 118 w 162"/>
              <a:gd name="T43" fmla="*/ 60 h 195"/>
              <a:gd name="T44" fmla="*/ 119 w 162"/>
              <a:gd name="T45" fmla="*/ 47 h 195"/>
              <a:gd name="T46" fmla="*/ 112 w 162"/>
              <a:gd name="T47" fmla="*/ 46 h 195"/>
              <a:gd name="T48" fmla="*/ 119 w 162"/>
              <a:gd name="T49" fmla="*/ 44 h 195"/>
              <a:gd name="T50" fmla="*/ 128 w 162"/>
              <a:gd name="T51" fmla="*/ 45 h 195"/>
              <a:gd name="T52" fmla="*/ 89 w 162"/>
              <a:gd name="T53" fmla="*/ 17 h 195"/>
              <a:gd name="T54" fmla="*/ 87 w 162"/>
              <a:gd name="T55" fmla="*/ 21 h 195"/>
              <a:gd name="T56" fmla="*/ 76 w 162"/>
              <a:gd name="T57" fmla="*/ 26 h 195"/>
              <a:gd name="T58" fmla="*/ 72 w 162"/>
              <a:gd name="T59" fmla="*/ 115 h 195"/>
              <a:gd name="T60" fmla="*/ 94 w 162"/>
              <a:gd name="T61" fmla="*/ 128 h 195"/>
              <a:gd name="T62" fmla="*/ 100 w 162"/>
              <a:gd name="T63" fmla="*/ 131 h 195"/>
              <a:gd name="T64" fmla="*/ 98 w 162"/>
              <a:gd name="T65" fmla="*/ 127 h 195"/>
              <a:gd name="T66" fmla="*/ 98 w 162"/>
              <a:gd name="T67" fmla="*/ 119 h 195"/>
              <a:gd name="T68" fmla="*/ 100 w 162"/>
              <a:gd name="T69" fmla="*/ 116 h 195"/>
              <a:gd name="T70" fmla="*/ 99 w 162"/>
              <a:gd name="T71" fmla="*/ 108 h 195"/>
              <a:gd name="T72" fmla="*/ 92 w 162"/>
              <a:gd name="T73" fmla="*/ 96 h 195"/>
              <a:gd name="T74" fmla="*/ 80 w 162"/>
              <a:gd name="T75" fmla="*/ 100 h 195"/>
              <a:gd name="T76" fmla="*/ 56 w 162"/>
              <a:gd name="T77" fmla="*/ 73 h 195"/>
              <a:gd name="T78" fmla="*/ 60 w 162"/>
              <a:gd name="T79" fmla="*/ 72 h 195"/>
              <a:gd name="T80" fmla="*/ 39 w 162"/>
              <a:gd name="T81" fmla="*/ 77 h 195"/>
              <a:gd name="T82" fmla="*/ 33 w 162"/>
              <a:gd name="T83" fmla="*/ 77 h 195"/>
              <a:gd name="T84" fmla="*/ 48 w 162"/>
              <a:gd name="T85" fmla="*/ 113 h 195"/>
              <a:gd name="T86" fmla="*/ 57 w 162"/>
              <a:gd name="T87" fmla="*/ 105 h 195"/>
              <a:gd name="T88" fmla="*/ 45 w 162"/>
              <a:gd name="T89" fmla="*/ 110 h 195"/>
              <a:gd name="T90" fmla="*/ 43 w 162"/>
              <a:gd name="T91" fmla="*/ 100 h 195"/>
              <a:gd name="T92" fmla="*/ 51 w 162"/>
              <a:gd name="T93" fmla="*/ 96 h 195"/>
              <a:gd name="T94" fmla="*/ 55 w 162"/>
              <a:gd name="T95" fmla="*/ 78 h 195"/>
              <a:gd name="T96" fmla="*/ 44 w 162"/>
              <a:gd name="T97" fmla="*/ 38 h 195"/>
              <a:gd name="T98" fmla="*/ 45 w 162"/>
              <a:gd name="T99" fmla="*/ 54 h 195"/>
              <a:gd name="T100" fmla="*/ 47 w 162"/>
              <a:gd name="T101" fmla="*/ 53 h 195"/>
              <a:gd name="T102" fmla="*/ 48 w 162"/>
              <a:gd name="T103" fmla="*/ 56 h 195"/>
              <a:gd name="T104" fmla="*/ 55 w 162"/>
              <a:gd name="T105" fmla="*/ 46 h 195"/>
              <a:gd name="T106" fmla="*/ 55 w 162"/>
              <a:gd name="T107" fmla="*/ 41 h 195"/>
              <a:gd name="T108" fmla="*/ 47 w 162"/>
              <a:gd name="T109" fmla="*/ 39 h 195"/>
              <a:gd name="T110" fmla="*/ 44 w 162"/>
              <a:gd name="T111" fmla="*/ 39 h 195"/>
              <a:gd name="T112" fmla="*/ 144 w 162"/>
              <a:gd name="T113" fmla="*/ 130 h 195"/>
              <a:gd name="T114" fmla="*/ 13 w 162"/>
              <a:gd name="T115" fmla="*/ 89 h 195"/>
              <a:gd name="T116" fmla="*/ 47 w 162"/>
              <a:gd name="T117" fmla="*/ 4 h 195"/>
              <a:gd name="T118" fmla="*/ 2 w 162"/>
              <a:gd name="T119" fmla="*/ 91 h 195"/>
              <a:gd name="T120" fmla="*/ 153 w 162"/>
              <a:gd name="T121" fmla="*/ 139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2" h="195">
                <a:moveTo>
                  <a:pt x="128" y="191"/>
                </a:moveTo>
                <a:cubicBezTo>
                  <a:pt x="130" y="192"/>
                  <a:pt x="128" y="195"/>
                  <a:pt x="125" y="195"/>
                </a:cubicBezTo>
                <a:cubicBezTo>
                  <a:pt x="40" y="195"/>
                  <a:pt x="40" y="195"/>
                  <a:pt x="40" y="195"/>
                </a:cubicBezTo>
                <a:cubicBezTo>
                  <a:pt x="37" y="195"/>
                  <a:pt x="37" y="192"/>
                  <a:pt x="38" y="191"/>
                </a:cubicBezTo>
                <a:cubicBezTo>
                  <a:pt x="44" y="181"/>
                  <a:pt x="63" y="172"/>
                  <a:pt x="83" y="172"/>
                </a:cubicBezTo>
                <a:cubicBezTo>
                  <a:pt x="102" y="172"/>
                  <a:pt x="121" y="180"/>
                  <a:pt x="128" y="191"/>
                </a:cubicBezTo>
                <a:close/>
                <a:moveTo>
                  <a:pt x="49" y="26"/>
                </a:moveTo>
                <a:cubicBezTo>
                  <a:pt x="76" y="3"/>
                  <a:pt x="116" y="7"/>
                  <a:pt x="139" y="34"/>
                </a:cubicBezTo>
                <a:cubicBezTo>
                  <a:pt x="162" y="61"/>
                  <a:pt x="158" y="102"/>
                  <a:pt x="131" y="125"/>
                </a:cubicBezTo>
                <a:cubicBezTo>
                  <a:pt x="104" y="147"/>
                  <a:pt x="63" y="144"/>
                  <a:pt x="41" y="117"/>
                </a:cubicBezTo>
                <a:cubicBezTo>
                  <a:pt x="18" y="89"/>
                  <a:pt x="21" y="49"/>
                  <a:pt x="49" y="26"/>
                </a:cubicBezTo>
                <a:close/>
                <a:moveTo>
                  <a:pt x="31" y="69"/>
                </a:moveTo>
                <a:cubicBezTo>
                  <a:pt x="32" y="68"/>
                  <a:pt x="33" y="68"/>
                  <a:pt x="34" y="68"/>
                </a:cubicBezTo>
                <a:cubicBezTo>
                  <a:pt x="35" y="68"/>
                  <a:pt x="36" y="68"/>
                  <a:pt x="37" y="69"/>
                </a:cubicBezTo>
                <a:cubicBezTo>
                  <a:pt x="37" y="70"/>
                  <a:pt x="38" y="71"/>
                  <a:pt x="38" y="72"/>
                </a:cubicBezTo>
                <a:cubicBezTo>
                  <a:pt x="39" y="71"/>
                  <a:pt x="40" y="71"/>
                  <a:pt x="40" y="70"/>
                </a:cubicBezTo>
                <a:cubicBezTo>
                  <a:pt x="41" y="70"/>
                  <a:pt x="42" y="70"/>
                  <a:pt x="42" y="69"/>
                </a:cubicBezTo>
                <a:cubicBezTo>
                  <a:pt x="42" y="69"/>
                  <a:pt x="42" y="69"/>
                  <a:pt x="41" y="68"/>
                </a:cubicBezTo>
                <a:cubicBezTo>
                  <a:pt x="40" y="67"/>
                  <a:pt x="40" y="67"/>
                  <a:pt x="40" y="67"/>
                </a:cubicBezTo>
                <a:cubicBezTo>
                  <a:pt x="40" y="66"/>
                  <a:pt x="41" y="66"/>
                  <a:pt x="41" y="66"/>
                </a:cubicBezTo>
                <a:cubicBezTo>
                  <a:pt x="42" y="66"/>
                  <a:pt x="43" y="65"/>
                  <a:pt x="43" y="65"/>
                </a:cubicBezTo>
                <a:cubicBezTo>
                  <a:pt x="43" y="65"/>
                  <a:pt x="43" y="65"/>
                  <a:pt x="43" y="65"/>
                </a:cubicBezTo>
                <a:cubicBezTo>
                  <a:pt x="39" y="65"/>
                  <a:pt x="35" y="66"/>
                  <a:pt x="32" y="68"/>
                </a:cubicBezTo>
                <a:cubicBezTo>
                  <a:pt x="31" y="68"/>
                  <a:pt x="31" y="68"/>
                  <a:pt x="31" y="69"/>
                </a:cubicBezTo>
                <a:close/>
                <a:moveTo>
                  <a:pt x="78" y="37"/>
                </a:moveTo>
                <a:cubicBezTo>
                  <a:pt x="79" y="37"/>
                  <a:pt x="80" y="37"/>
                  <a:pt x="82" y="37"/>
                </a:cubicBezTo>
                <a:cubicBezTo>
                  <a:pt x="81" y="36"/>
                  <a:pt x="81" y="34"/>
                  <a:pt x="81" y="33"/>
                </a:cubicBezTo>
                <a:cubicBezTo>
                  <a:pt x="80" y="27"/>
                  <a:pt x="80" y="26"/>
                  <a:pt x="80" y="25"/>
                </a:cubicBezTo>
                <a:cubicBezTo>
                  <a:pt x="80" y="25"/>
                  <a:pt x="81" y="25"/>
                  <a:pt x="81" y="25"/>
                </a:cubicBezTo>
                <a:cubicBezTo>
                  <a:pt x="82" y="25"/>
                  <a:pt x="82" y="26"/>
                  <a:pt x="82" y="26"/>
                </a:cubicBezTo>
                <a:cubicBezTo>
                  <a:pt x="82" y="26"/>
                  <a:pt x="82" y="26"/>
                  <a:pt x="82" y="26"/>
                </a:cubicBezTo>
                <a:cubicBezTo>
                  <a:pt x="83" y="27"/>
                  <a:pt x="83" y="28"/>
                  <a:pt x="84" y="29"/>
                </a:cubicBezTo>
                <a:cubicBezTo>
                  <a:pt x="86" y="32"/>
                  <a:pt x="88" y="35"/>
                  <a:pt x="87" y="37"/>
                </a:cubicBezTo>
                <a:cubicBezTo>
                  <a:pt x="87" y="39"/>
                  <a:pt x="86" y="40"/>
                  <a:pt x="84" y="41"/>
                </a:cubicBezTo>
                <a:cubicBezTo>
                  <a:pt x="83" y="42"/>
                  <a:pt x="83" y="42"/>
                  <a:pt x="83" y="44"/>
                </a:cubicBezTo>
                <a:cubicBezTo>
                  <a:pt x="83" y="45"/>
                  <a:pt x="82" y="47"/>
                  <a:pt x="81" y="51"/>
                </a:cubicBezTo>
                <a:cubicBezTo>
                  <a:pt x="82" y="52"/>
                  <a:pt x="82" y="54"/>
                  <a:pt x="82" y="55"/>
                </a:cubicBezTo>
                <a:cubicBezTo>
                  <a:pt x="82" y="56"/>
                  <a:pt x="82" y="57"/>
                  <a:pt x="84" y="59"/>
                </a:cubicBezTo>
                <a:cubicBezTo>
                  <a:pt x="84" y="59"/>
                  <a:pt x="85" y="59"/>
                  <a:pt x="85" y="58"/>
                </a:cubicBezTo>
                <a:cubicBezTo>
                  <a:pt x="86" y="57"/>
                  <a:pt x="86" y="56"/>
                  <a:pt x="86" y="54"/>
                </a:cubicBezTo>
                <a:cubicBezTo>
                  <a:pt x="85" y="52"/>
                  <a:pt x="85" y="51"/>
                  <a:pt x="86" y="50"/>
                </a:cubicBezTo>
                <a:cubicBezTo>
                  <a:pt x="86" y="49"/>
                  <a:pt x="87" y="49"/>
                  <a:pt x="87" y="49"/>
                </a:cubicBezTo>
                <a:cubicBezTo>
                  <a:pt x="88" y="48"/>
                  <a:pt x="88" y="48"/>
                  <a:pt x="88" y="47"/>
                </a:cubicBezTo>
                <a:cubicBezTo>
                  <a:pt x="88" y="47"/>
                  <a:pt x="88" y="47"/>
                  <a:pt x="88" y="47"/>
                </a:cubicBezTo>
                <a:cubicBezTo>
                  <a:pt x="88" y="46"/>
                  <a:pt x="88" y="46"/>
                  <a:pt x="89" y="46"/>
                </a:cubicBezTo>
                <a:cubicBezTo>
                  <a:pt x="91" y="46"/>
                  <a:pt x="94" y="47"/>
                  <a:pt x="97" y="48"/>
                </a:cubicBezTo>
                <a:cubicBezTo>
                  <a:pt x="97" y="47"/>
                  <a:pt x="97" y="47"/>
                  <a:pt x="98" y="46"/>
                </a:cubicBezTo>
                <a:cubicBezTo>
                  <a:pt x="100" y="44"/>
                  <a:pt x="102" y="44"/>
                  <a:pt x="104" y="45"/>
                </a:cubicBezTo>
                <a:cubicBezTo>
                  <a:pt x="106" y="46"/>
                  <a:pt x="106" y="48"/>
                  <a:pt x="106" y="50"/>
                </a:cubicBezTo>
                <a:cubicBezTo>
                  <a:pt x="104" y="53"/>
                  <a:pt x="100" y="57"/>
                  <a:pt x="96" y="57"/>
                </a:cubicBezTo>
                <a:cubicBezTo>
                  <a:pt x="94" y="57"/>
                  <a:pt x="93" y="56"/>
                  <a:pt x="92" y="55"/>
                </a:cubicBezTo>
                <a:cubicBezTo>
                  <a:pt x="90" y="56"/>
                  <a:pt x="88" y="57"/>
                  <a:pt x="87" y="60"/>
                </a:cubicBezTo>
                <a:cubicBezTo>
                  <a:pt x="86" y="64"/>
                  <a:pt x="87" y="69"/>
                  <a:pt x="90" y="74"/>
                </a:cubicBezTo>
                <a:cubicBezTo>
                  <a:pt x="92" y="78"/>
                  <a:pt x="95" y="78"/>
                  <a:pt x="96" y="78"/>
                </a:cubicBezTo>
                <a:cubicBezTo>
                  <a:pt x="98" y="78"/>
                  <a:pt x="100" y="77"/>
                  <a:pt x="101" y="76"/>
                </a:cubicBezTo>
                <a:cubicBezTo>
                  <a:pt x="103" y="75"/>
                  <a:pt x="105" y="75"/>
                  <a:pt x="107" y="74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7" y="74"/>
                  <a:pt x="108" y="74"/>
                  <a:pt x="108" y="74"/>
                </a:cubicBezTo>
                <a:cubicBezTo>
                  <a:pt x="109" y="75"/>
                  <a:pt x="110" y="76"/>
                  <a:pt x="112" y="78"/>
                </a:cubicBezTo>
                <a:cubicBezTo>
                  <a:pt x="117" y="83"/>
                  <a:pt x="128" y="94"/>
                  <a:pt x="131" y="94"/>
                </a:cubicBezTo>
                <a:cubicBezTo>
                  <a:pt x="132" y="94"/>
                  <a:pt x="132" y="94"/>
                  <a:pt x="132" y="94"/>
                </a:cubicBezTo>
                <a:cubicBezTo>
                  <a:pt x="132" y="93"/>
                  <a:pt x="133" y="92"/>
                  <a:pt x="131" y="87"/>
                </a:cubicBezTo>
                <a:cubicBezTo>
                  <a:pt x="131" y="85"/>
                  <a:pt x="130" y="83"/>
                  <a:pt x="129" y="80"/>
                </a:cubicBezTo>
                <a:cubicBezTo>
                  <a:pt x="128" y="73"/>
                  <a:pt x="125" y="63"/>
                  <a:pt x="122" y="58"/>
                </a:cubicBezTo>
                <a:cubicBezTo>
                  <a:pt x="121" y="59"/>
                  <a:pt x="120" y="60"/>
                  <a:pt x="119" y="60"/>
                </a:cubicBezTo>
                <a:cubicBezTo>
                  <a:pt x="119" y="61"/>
                  <a:pt x="118" y="60"/>
                  <a:pt x="118" y="60"/>
                </a:cubicBezTo>
                <a:cubicBezTo>
                  <a:pt x="117" y="58"/>
                  <a:pt x="118" y="56"/>
                  <a:pt x="119" y="54"/>
                </a:cubicBezTo>
                <a:cubicBezTo>
                  <a:pt x="120" y="52"/>
                  <a:pt x="121" y="50"/>
                  <a:pt x="120" y="48"/>
                </a:cubicBezTo>
                <a:cubicBezTo>
                  <a:pt x="120" y="48"/>
                  <a:pt x="119" y="47"/>
                  <a:pt x="119" y="47"/>
                </a:cubicBezTo>
                <a:cubicBezTo>
                  <a:pt x="119" y="47"/>
                  <a:pt x="118" y="48"/>
                  <a:pt x="118" y="48"/>
                </a:cubicBezTo>
                <a:cubicBezTo>
                  <a:pt x="117" y="49"/>
                  <a:pt x="116" y="49"/>
                  <a:pt x="115" y="49"/>
                </a:cubicBezTo>
                <a:cubicBezTo>
                  <a:pt x="113" y="49"/>
                  <a:pt x="112" y="48"/>
                  <a:pt x="112" y="46"/>
                </a:cubicBezTo>
                <a:cubicBezTo>
                  <a:pt x="111" y="46"/>
                  <a:pt x="111" y="45"/>
                  <a:pt x="112" y="45"/>
                </a:cubicBezTo>
                <a:cubicBezTo>
                  <a:pt x="112" y="45"/>
                  <a:pt x="113" y="45"/>
                  <a:pt x="113" y="45"/>
                </a:cubicBezTo>
                <a:cubicBezTo>
                  <a:pt x="115" y="46"/>
                  <a:pt x="117" y="45"/>
                  <a:pt x="119" y="44"/>
                </a:cubicBezTo>
                <a:cubicBezTo>
                  <a:pt x="120" y="43"/>
                  <a:pt x="122" y="43"/>
                  <a:pt x="123" y="43"/>
                </a:cubicBezTo>
                <a:cubicBezTo>
                  <a:pt x="124" y="43"/>
                  <a:pt x="126" y="43"/>
                  <a:pt x="127" y="44"/>
                </a:cubicBezTo>
                <a:cubicBezTo>
                  <a:pt x="127" y="44"/>
                  <a:pt x="128" y="45"/>
                  <a:pt x="128" y="45"/>
                </a:cubicBezTo>
                <a:cubicBezTo>
                  <a:pt x="129" y="47"/>
                  <a:pt x="130" y="48"/>
                  <a:pt x="134" y="48"/>
                </a:cubicBezTo>
                <a:cubicBezTo>
                  <a:pt x="133" y="45"/>
                  <a:pt x="132" y="40"/>
                  <a:pt x="134" y="37"/>
                </a:cubicBezTo>
                <a:cubicBezTo>
                  <a:pt x="123" y="24"/>
                  <a:pt x="106" y="16"/>
                  <a:pt x="89" y="17"/>
                </a:cubicBezTo>
                <a:cubicBezTo>
                  <a:pt x="90" y="17"/>
                  <a:pt x="90" y="18"/>
                  <a:pt x="90" y="19"/>
                </a:cubicBezTo>
                <a:cubicBezTo>
                  <a:pt x="90" y="20"/>
                  <a:pt x="89" y="21"/>
                  <a:pt x="88" y="21"/>
                </a:cubicBezTo>
                <a:cubicBezTo>
                  <a:pt x="88" y="21"/>
                  <a:pt x="88" y="21"/>
                  <a:pt x="87" y="21"/>
                </a:cubicBezTo>
                <a:cubicBezTo>
                  <a:pt x="87" y="21"/>
                  <a:pt x="87" y="21"/>
                  <a:pt x="87" y="21"/>
                </a:cubicBezTo>
                <a:cubicBezTo>
                  <a:pt x="86" y="20"/>
                  <a:pt x="85" y="19"/>
                  <a:pt x="84" y="19"/>
                </a:cubicBezTo>
                <a:cubicBezTo>
                  <a:pt x="82" y="19"/>
                  <a:pt x="78" y="22"/>
                  <a:pt x="76" y="26"/>
                </a:cubicBezTo>
                <a:cubicBezTo>
                  <a:pt x="75" y="28"/>
                  <a:pt x="74" y="33"/>
                  <a:pt x="78" y="37"/>
                </a:cubicBezTo>
                <a:close/>
                <a:moveTo>
                  <a:pt x="69" y="105"/>
                </a:moveTo>
                <a:cubicBezTo>
                  <a:pt x="69" y="109"/>
                  <a:pt x="70" y="112"/>
                  <a:pt x="72" y="115"/>
                </a:cubicBezTo>
                <a:cubicBezTo>
                  <a:pt x="72" y="115"/>
                  <a:pt x="73" y="116"/>
                  <a:pt x="73" y="117"/>
                </a:cubicBezTo>
                <a:cubicBezTo>
                  <a:pt x="74" y="116"/>
                  <a:pt x="75" y="116"/>
                  <a:pt x="77" y="116"/>
                </a:cubicBezTo>
                <a:cubicBezTo>
                  <a:pt x="84" y="116"/>
                  <a:pt x="89" y="122"/>
                  <a:pt x="94" y="128"/>
                </a:cubicBezTo>
                <a:cubicBezTo>
                  <a:pt x="95" y="130"/>
                  <a:pt x="97" y="132"/>
                  <a:pt x="98" y="133"/>
                </a:cubicBezTo>
                <a:cubicBezTo>
                  <a:pt x="99" y="133"/>
                  <a:pt x="100" y="133"/>
                  <a:pt x="101" y="133"/>
                </a:cubicBezTo>
                <a:cubicBezTo>
                  <a:pt x="101" y="132"/>
                  <a:pt x="100" y="131"/>
                  <a:pt x="100" y="131"/>
                </a:cubicBezTo>
                <a:cubicBezTo>
                  <a:pt x="99" y="130"/>
                  <a:pt x="99" y="130"/>
                  <a:pt x="99" y="130"/>
                </a:cubicBezTo>
                <a:cubicBezTo>
                  <a:pt x="99" y="128"/>
                  <a:pt x="99" y="127"/>
                  <a:pt x="99" y="127"/>
                </a:cubicBezTo>
                <a:cubicBezTo>
                  <a:pt x="98" y="127"/>
                  <a:pt x="98" y="127"/>
                  <a:pt x="98" y="127"/>
                </a:cubicBezTo>
                <a:cubicBezTo>
                  <a:pt x="98" y="127"/>
                  <a:pt x="98" y="126"/>
                  <a:pt x="98" y="126"/>
                </a:cubicBezTo>
                <a:cubicBezTo>
                  <a:pt x="98" y="124"/>
                  <a:pt x="99" y="122"/>
                  <a:pt x="100" y="120"/>
                </a:cubicBezTo>
                <a:cubicBezTo>
                  <a:pt x="99" y="120"/>
                  <a:pt x="99" y="120"/>
                  <a:pt x="98" y="119"/>
                </a:cubicBezTo>
                <a:cubicBezTo>
                  <a:pt x="98" y="119"/>
                  <a:pt x="98" y="119"/>
                  <a:pt x="98" y="118"/>
                </a:cubicBezTo>
                <a:cubicBezTo>
                  <a:pt x="99" y="118"/>
                  <a:pt x="99" y="117"/>
                  <a:pt x="99" y="117"/>
                </a:cubicBezTo>
                <a:cubicBezTo>
                  <a:pt x="100" y="116"/>
                  <a:pt x="100" y="116"/>
                  <a:pt x="100" y="116"/>
                </a:cubicBezTo>
                <a:cubicBezTo>
                  <a:pt x="100" y="115"/>
                  <a:pt x="100" y="114"/>
                  <a:pt x="100" y="114"/>
                </a:cubicBezTo>
                <a:cubicBezTo>
                  <a:pt x="100" y="112"/>
                  <a:pt x="100" y="111"/>
                  <a:pt x="99" y="110"/>
                </a:cubicBezTo>
                <a:cubicBezTo>
                  <a:pt x="98" y="109"/>
                  <a:pt x="98" y="109"/>
                  <a:pt x="99" y="108"/>
                </a:cubicBezTo>
                <a:cubicBezTo>
                  <a:pt x="101" y="104"/>
                  <a:pt x="100" y="101"/>
                  <a:pt x="98" y="97"/>
                </a:cubicBezTo>
                <a:cubicBezTo>
                  <a:pt x="97" y="96"/>
                  <a:pt x="97" y="95"/>
                  <a:pt x="96" y="94"/>
                </a:cubicBezTo>
                <a:cubicBezTo>
                  <a:pt x="95" y="94"/>
                  <a:pt x="94" y="95"/>
                  <a:pt x="92" y="96"/>
                </a:cubicBezTo>
                <a:cubicBezTo>
                  <a:pt x="90" y="97"/>
                  <a:pt x="89" y="99"/>
                  <a:pt x="87" y="99"/>
                </a:cubicBezTo>
                <a:cubicBezTo>
                  <a:pt x="86" y="99"/>
                  <a:pt x="85" y="98"/>
                  <a:pt x="84" y="98"/>
                </a:cubicBezTo>
                <a:cubicBezTo>
                  <a:pt x="83" y="99"/>
                  <a:pt x="81" y="99"/>
                  <a:pt x="80" y="100"/>
                </a:cubicBezTo>
                <a:cubicBezTo>
                  <a:pt x="76" y="101"/>
                  <a:pt x="73" y="102"/>
                  <a:pt x="69" y="105"/>
                </a:cubicBezTo>
                <a:close/>
                <a:moveTo>
                  <a:pt x="53" y="76"/>
                </a:moveTo>
                <a:cubicBezTo>
                  <a:pt x="54" y="74"/>
                  <a:pt x="55" y="73"/>
                  <a:pt x="56" y="73"/>
                </a:cubicBezTo>
                <a:cubicBezTo>
                  <a:pt x="57" y="73"/>
                  <a:pt x="57" y="74"/>
                  <a:pt x="57" y="74"/>
                </a:cubicBezTo>
                <a:cubicBezTo>
                  <a:pt x="58" y="74"/>
                  <a:pt x="58" y="74"/>
                  <a:pt x="58" y="74"/>
                </a:cubicBezTo>
                <a:cubicBezTo>
                  <a:pt x="58" y="74"/>
                  <a:pt x="59" y="73"/>
                  <a:pt x="60" y="72"/>
                </a:cubicBezTo>
                <a:cubicBezTo>
                  <a:pt x="59" y="71"/>
                  <a:pt x="58" y="70"/>
                  <a:pt x="56" y="70"/>
                </a:cubicBezTo>
                <a:cubicBezTo>
                  <a:pt x="50" y="70"/>
                  <a:pt x="42" y="73"/>
                  <a:pt x="40" y="75"/>
                </a:cubicBezTo>
                <a:cubicBezTo>
                  <a:pt x="40" y="76"/>
                  <a:pt x="40" y="77"/>
                  <a:pt x="39" y="77"/>
                </a:cubicBezTo>
                <a:cubicBezTo>
                  <a:pt x="39" y="78"/>
                  <a:pt x="37" y="79"/>
                  <a:pt x="36" y="79"/>
                </a:cubicBezTo>
                <a:cubicBezTo>
                  <a:pt x="36" y="79"/>
                  <a:pt x="34" y="79"/>
                  <a:pt x="34" y="77"/>
                </a:cubicBezTo>
                <a:cubicBezTo>
                  <a:pt x="33" y="77"/>
                  <a:pt x="33" y="77"/>
                  <a:pt x="33" y="77"/>
                </a:cubicBezTo>
                <a:cubicBezTo>
                  <a:pt x="32" y="77"/>
                  <a:pt x="31" y="77"/>
                  <a:pt x="31" y="77"/>
                </a:cubicBezTo>
                <a:cubicBezTo>
                  <a:pt x="31" y="90"/>
                  <a:pt x="36" y="102"/>
                  <a:pt x="44" y="113"/>
                </a:cubicBezTo>
                <a:cubicBezTo>
                  <a:pt x="45" y="113"/>
                  <a:pt x="45" y="113"/>
                  <a:pt x="48" y="113"/>
                </a:cubicBezTo>
                <a:cubicBezTo>
                  <a:pt x="53" y="113"/>
                  <a:pt x="61" y="111"/>
                  <a:pt x="65" y="108"/>
                </a:cubicBezTo>
                <a:cubicBezTo>
                  <a:pt x="63" y="108"/>
                  <a:pt x="60" y="107"/>
                  <a:pt x="59" y="106"/>
                </a:cubicBezTo>
                <a:cubicBezTo>
                  <a:pt x="58" y="105"/>
                  <a:pt x="57" y="105"/>
                  <a:pt x="57" y="105"/>
                </a:cubicBezTo>
                <a:cubicBezTo>
                  <a:pt x="57" y="105"/>
                  <a:pt x="57" y="105"/>
                  <a:pt x="57" y="105"/>
                </a:cubicBezTo>
                <a:cubicBezTo>
                  <a:pt x="54" y="105"/>
                  <a:pt x="51" y="109"/>
                  <a:pt x="49" y="110"/>
                </a:cubicBezTo>
                <a:cubicBezTo>
                  <a:pt x="48" y="111"/>
                  <a:pt x="47" y="112"/>
                  <a:pt x="45" y="110"/>
                </a:cubicBezTo>
                <a:cubicBezTo>
                  <a:pt x="43" y="109"/>
                  <a:pt x="42" y="108"/>
                  <a:pt x="42" y="106"/>
                </a:cubicBezTo>
                <a:cubicBezTo>
                  <a:pt x="41" y="104"/>
                  <a:pt x="42" y="102"/>
                  <a:pt x="43" y="100"/>
                </a:cubicBezTo>
                <a:cubicBezTo>
                  <a:pt x="43" y="100"/>
                  <a:pt x="43" y="100"/>
                  <a:pt x="43" y="100"/>
                </a:cubicBezTo>
                <a:cubicBezTo>
                  <a:pt x="44" y="100"/>
                  <a:pt x="46" y="100"/>
                  <a:pt x="48" y="100"/>
                </a:cubicBezTo>
                <a:cubicBezTo>
                  <a:pt x="49" y="101"/>
                  <a:pt x="50" y="101"/>
                  <a:pt x="51" y="101"/>
                </a:cubicBezTo>
                <a:cubicBezTo>
                  <a:pt x="51" y="99"/>
                  <a:pt x="51" y="98"/>
                  <a:pt x="51" y="96"/>
                </a:cubicBezTo>
                <a:cubicBezTo>
                  <a:pt x="50" y="91"/>
                  <a:pt x="50" y="85"/>
                  <a:pt x="56" y="78"/>
                </a:cubicBezTo>
                <a:cubicBezTo>
                  <a:pt x="56" y="78"/>
                  <a:pt x="56" y="78"/>
                  <a:pt x="56" y="78"/>
                </a:cubicBezTo>
                <a:cubicBezTo>
                  <a:pt x="55" y="78"/>
                  <a:pt x="55" y="78"/>
                  <a:pt x="55" y="78"/>
                </a:cubicBezTo>
                <a:cubicBezTo>
                  <a:pt x="54" y="78"/>
                  <a:pt x="53" y="77"/>
                  <a:pt x="53" y="77"/>
                </a:cubicBezTo>
                <a:cubicBezTo>
                  <a:pt x="52" y="77"/>
                  <a:pt x="52" y="76"/>
                  <a:pt x="53" y="76"/>
                </a:cubicBezTo>
                <a:close/>
                <a:moveTo>
                  <a:pt x="44" y="38"/>
                </a:moveTo>
                <a:cubicBezTo>
                  <a:pt x="41" y="42"/>
                  <a:pt x="39" y="46"/>
                  <a:pt x="37" y="50"/>
                </a:cubicBezTo>
                <a:cubicBezTo>
                  <a:pt x="39" y="50"/>
                  <a:pt x="43" y="51"/>
                  <a:pt x="44" y="53"/>
                </a:cubicBezTo>
                <a:cubicBezTo>
                  <a:pt x="45" y="54"/>
                  <a:pt x="45" y="54"/>
                  <a:pt x="45" y="54"/>
                </a:cubicBezTo>
                <a:cubicBezTo>
                  <a:pt x="45" y="54"/>
                  <a:pt x="45" y="54"/>
                  <a:pt x="45" y="53"/>
                </a:cubicBezTo>
                <a:cubicBezTo>
                  <a:pt x="46" y="53"/>
                  <a:pt x="46" y="53"/>
                  <a:pt x="47" y="53"/>
                </a:cubicBezTo>
                <a:cubicBezTo>
                  <a:pt x="47" y="53"/>
                  <a:pt x="47" y="53"/>
                  <a:pt x="47" y="53"/>
                </a:cubicBezTo>
                <a:cubicBezTo>
                  <a:pt x="48" y="53"/>
                  <a:pt x="48" y="53"/>
                  <a:pt x="48" y="53"/>
                </a:cubicBezTo>
                <a:cubicBezTo>
                  <a:pt x="48" y="54"/>
                  <a:pt x="48" y="55"/>
                  <a:pt x="48" y="56"/>
                </a:cubicBezTo>
                <a:cubicBezTo>
                  <a:pt x="48" y="56"/>
                  <a:pt x="48" y="56"/>
                  <a:pt x="48" y="56"/>
                </a:cubicBezTo>
                <a:cubicBezTo>
                  <a:pt x="51" y="58"/>
                  <a:pt x="54" y="57"/>
                  <a:pt x="57" y="55"/>
                </a:cubicBezTo>
                <a:cubicBezTo>
                  <a:pt x="55" y="53"/>
                  <a:pt x="55" y="51"/>
                  <a:pt x="55" y="49"/>
                </a:cubicBezTo>
                <a:cubicBezTo>
                  <a:pt x="55" y="48"/>
                  <a:pt x="55" y="47"/>
                  <a:pt x="55" y="46"/>
                </a:cubicBezTo>
                <a:cubicBezTo>
                  <a:pt x="54" y="44"/>
                  <a:pt x="55" y="44"/>
                  <a:pt x="56" y="43"/>
                </a:cubicBezTo>
                <a:cubicBezTo>
                  <a:pt x="56" y="43"/>
                  <a:pt x="56" y="42"/>
                  <a:pt x="56" y="41"/>
                </a:cubicBezTo>
                <a:cubicBezTo>
                  <a:pt x="56" y="41"/>
                  <a:pt x="56" y="41"/>
                  <a:pt x="55" y="41"/>
                </a:cubicBezTo>
                <a:cubicBezTo>
                  <a:pt x="54" y="41"/>
                  <a:pt x="52" y="41"/>
                  <a:pt x="50" y="39"/>
                </a:cubicBezTo>
                <a:cubicBezTo>
                  <a:pt x="50" y="38"/>
                  <a:pt x="49" y="38"/>
                  <a:pt x="49" y="38"/>
                </a:cubicBezTo>
                <a:cubicBezTo>
                  <a:pt x="49" y="38"/>
                  <a:pt x="48" y="38"/>
                  <a:pt x="47" y="39"/>
                </a:cubicBezTo>
                <a:cubicBezTo>
                  <a:pt x="46" y="39"/>
                  <a:pt x="46" y="39"/>
                  <a:pt x="46" y="39"/>
                </a:cubicBezTo>
                <a:cubicBezTo>
                  <a:pt x="46" y="39"/>
                  <a:pt x="46" y="40"/>
                  <a:pt x="46" y="39"/>
                </a:cubicBezTo>
                <a:cubicBezTo>
                  <a:pt x="45" y="39"/>
                  <a:pt x="45" y="39"/>
                  <a:pt x="44" y="39"/>
                </a:cubicBezTo>
                <a:cubicBezTo>
                  <a:pt x="44" y="39"/>
                  <a:pt x="44" y="39"/>
                  <a:pt x="44" y="38"/>
                </a:cubicBezTo>
                <a:close/>
                <a:moveTo>
                  <a:pt x="153" y="130"/>
                </a:moveTo>
                <a:cubicBezTo>
                  <a:pt x="150" y="128"/>
                  <a:pt x="147" y="128"/>
                  <a:pt x="144" y="130"/>
                </a:cubicBezTo>
                <a:cubicBezTo>
                  <a:pt x="133" y="141"/>
                  <a:pt x="119" y="149"/>
                  <a:pt x="103" y="152"/>
                </a:cubicBezTo>
                <a:cubicBezTo>
                  <a:pt x="97" y="153"/>
                  <a:pt x="90" y="153"/>
                  <a:pt x="83" y="153"/>
                </a:cubicBezTo>
                <a:cubicBezTo>
                  <a:pt x="47" y="150"/>
                  <a:pt x="19" y="123"/>
                  <a:pt x="13" y="89"/>
                </a:cubicBezTo>
                <a:cubicBezTo>
                  <a:pt x="12" y="82"/>
                  <a:pt x="12" y="76"/>
                  <a:pt x="12" y="69"/>
                </a:cubicBezTo>
                <a:cubicBezTo>
                  <a:pt x="14" y="45"/>
                  <a:pt x="27" y="25"/>
                  <a:pt x="45" y="12"/>
                </a:cubicBezTo>
                <a:cubicBezTo>
                  <a:pt x="48" y="10"/>
                  <a:pt x="48" y="6"/>
                  <a:pt x="47" y="4"/>
                </a:cubicBezTo>
                <a:cubicBezTo>
                  <a:pt x="45" y="1"/>
                  <a:pt x="41" y="0"/>
                  <a:pt x="38" y="2"/>
                </a:cubicBezTo>
                <a:cubicBezTo>
                  <a:pt x="17" y="17"/>
                  <a:pt x="3" y="40"/>
                  <a:pt x="1" y="68"/>
                </a:cubicBezTo>
                <a:cubicBezTo>
                  <a:pt x="0" y="76"/>
                  <a:pt x="0" y="83"/>
                  <a:pt x="2" y="91"/>
                </a:cubicBezTo>
                <a:cubicBezTo>
                  <a:pt x="8" y="130"/>
                  <a:pt x="41" y="161"/>
                  <a:pt x="82" y="164"/>
                </a:cubicBezTo>
                <a:cubicBezTo>
                  <a:pt x="90" y="165"/>
                  <a:pt x="98" y="165"/>
                  <a:pt x="105" y="163"/>
                </a:cubicBezTo>
                <a:cubicBezTo>
                  <a:pt x="123" y="160"/>
                  <a:pt x="140" y="151"/>
                  <a:pt x="153" y="139"/>
                </a:cubicBezTo>
                <a:cubicBezTo>
                  <a:pt x="155" y="136"/>
                  <a:pt x="155" y="133"/>
                  <a:pt x="153" y="1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 bwMode="auto">
          <a:xfrm>
            <a:off x="90232" y="205901"/>
            <a:ext cx="180049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第四部分：总结</a:t>
            </a:r>
          </a:p>
        </p:txBody>
      </p:sp>
      <p:sp>
        <p:nvSpPr>
          <p:cNvPr id="57" name="矩形 56"/>
          <p:cNvSpPr/>
          <p:nvPr/>
        </p:nvSpPr>
        <p:spPr>
          <a:xfrm>
            <a:off x="90232" y="575233"/>
            <a:ext cx="9428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dirty="0">
                <a:solidFill>
                  <a:schemeClr val="accent1"/>
                </a:solidFill>
                <a:latin typeface="+mj-lt"/>
                <a:ea typeface="方正兰亭黑_GBK"/>
              </a:rPr>
              <a:t>THE SUMMARY</a:t>
            </a:r>
          </a:p>
        </p:txBody>
      </p:sp>
      <p:cxnSp>
        <p:nvCxnSpPr>
          <p:cNvPr id="58" name="直接连接符 57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SpPr/>
          <p:nvPr/>
        </p:nvSpPr>
        <p:spPr>
          <a:xfrm>
            <a:off x="1224499" y="1568288"/>
            <a:ext cx="6695001" cy="2958271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椭圆 8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SpPr/>
          <p:nvPr/>
        </p:nvSpPr>
        <p:spPr>
          <a:xfrm flipH="1">
            <a:off x="451945" y="1948311"/>
            <a:ext cx="423556" cy="423557"/>
          </a:xfrm>
          <a:prstGeom prst="ellipse">
            <a:avLst/>
          </a:prstGeom>
          <a:solidFill>
            <a:schemeClr val="accent1"/>
          </a:solidFill>
          <a:ln w="28575" cap="flat">
            <a:noFill/>
            <a:prstDash val="solid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01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椭圆 9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SpPr/>
          <p:nvPr/>
        </p:nvSpPr>
        <p:spPr>
          <a:xfrm flipH="1">
            <a:off x="440786" y="1418852"/>
            <a:ext cx="206670" cy="206670"/>
          </a:xfrm>
          <a:prstGeom prst="ellipse">
            <a:avLst/>
          </a:prstGeom>
          <a:solidFill>
            <a:schemeClr val="accent1"/>
          </a:solidFill>
          <a:ln w="28575" cap="flat">
            <a:noFill/>
            <a:prstDash val="solid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01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椭圆 10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SpPr/>
          <p:nvPr/>
        </p:nvSpPr>
        <p:spPr>
          <a:xfrm flipH="1">
            <a:off x="1827051" y="1111717"/>
            <a:ext cx="206670" cy="206670"/>
          </a:xfrm>
          <a:prstGeom prst="ellipse">
            <a:avLst/>
          </a:prstGeom>
          <a:solidFill>
            <a:schemeClr val="accent1"/>
          </a:solidFill>
          <a:ln w="28575" cap="flat">
            <a:noFill/>
            <a:prstDash val="solid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01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 5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SpPr/>
          <p:nvPr/>
        </p:nvSpPr>
        <p:spPr bwMode="auto">
          <a:xfrm>
            <a:off x="7361712" y="4112165"/>
            <a:ext cx="700997" cy="63202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01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椭圆 12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SpPr/>
          <p:nvPr/>
        </p:nvSpPr>
        <p:spPr>
          <a:xfrm flipH="1">
            <a:off x="7155042" y="4581435"/>
            <a:ext cx="206670" cy="206670"/>
          </a:xfrm>
          <a:prstGeom prst="ellipse">
            <a:avLst/>
          </a:prstGeom>
          <a:solidFill>
            <a:schemeClr val="accent1"/>
          </a:solidFill>
          <a:ln w="28575" cap="flat">
            <a:noFill/>
            <a:prstDash val="solid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01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椭圆 13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SpPr/>
          <p:nvPr/>
        </p:nvSpPr>
        <p:spPr>
          <a:xfrm flipH="1">
            <a:off x="8062709" y="4056586"/>
            <a:ext cx="158914" cy="158914"/>
          </a:xfrm>
          <a:prstGeom prst="ellipse">
            <a:avLst/>
          </a:prstGeom>
          <a:solidFill>
            <a:schemeClr val="accent1"/>
          </a:solidFill>
          <a:ln w="28575" cap="flat">
            <a:noFill/>
            <a:prstDash val="solid"/>
            <a:miter lim="800000"/>
          </a:ln>
          <a:effectLst/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01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 descr="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"/>
          <p:cNvSpPr/>
          <p:nvPr/>
        </p:nvSpPr>
        <p:spPr>
          <a:xfrm>
            <a:off x="1435518" y="1949401"/>
            <a:ext cx="6346774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      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矩形 15" descr="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"/>
          <p:cNvSpPr/>
          <p:nvPr/>
        </p:nvSpPr>
        <p:spPr>
          <a:xfrm>
            <a:off x="1470558" y="2792633"/>
            <a:ext cx="6276693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	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感谢本次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Hackathon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承办方对我们的支持，感谢各位在场老师的指导。</a:t>
            </a:r>
          </a:p>
        </p:txBody>
      </p:sp>
      <p:grpSp>
        <p:nvGrpSpPr>
          <p:cNvPr id="17" name="组合 16" descr="e7d195523061f1c09e9d68d7cf438b91ef959ecb14fc25d26BBA7F7DBC18E55DFF4014AF651F0BF2569D4B6C1DA7F1A4683A481403BD872FC687266AD13265C1DE7C373772FD8728ABDD69ADD03BFF5BE2862BC891DBB79EEBC94C9DFDC16E046D6941B99547B168C9310459A6A36518BEA3402FB7A878504F0D6FA8AE2C1ACFBFE35F9F679CA70F919E73C0EC9AE042"/>
          <p:cNvGrpSpPr/>
          <p:nvPr/>
        </p:nvGrpSpPr>
        <p:grpSpPr>
          <a:xfrm>
            <a:off x="781379" y="1141061"/>
            <a:ext cx="1207803" cy="1088968"/>
            <a:chOff x="758944" y="841266"/>
            <a:chExt cx="1207803" cy="1088968"/>
          </a:xfrm>
          <a:solidFill>
            <a:schemeClr val="accent1"/>
          </a:solidFill>
          <a:effectLst/>
        </p:grpSpPr>
        <p:sp>
          <p:nvSpPr>
            <p:cNvPr id="18" name="Freeform 5"/>
            <p:cNvSpPr/>
            <p:nvPr/>
          </p:nvSpPr>
          <p:spPr bwMode="auto">
            <a:xfrm>
              <a:off x="758944" y="841266"/>
              <a:ext cx="1207803" cy="108896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 lim="800000"/>
            </a:ln>
            <a:effectLst/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 sz="101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TextBox 156"/>
            <p:cNvSpPr txBox="1"/>
            <p:nvPr/>
          </p:nvSpPr>
          <p:spPr>
            <a:xfrm>
              <a:off x="922376" y="1143439"/>
              <a:ext cx="880940" cy="50770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700" b="1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致谢</a:t>
              </a:r>
              <a:endParaRPr lang="zh-CN" altLang="en-US" sz="27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8507553" y="4592875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 bwMode="auto">
          <a:xfrm>
            <a:off x="7257838" y="4647886"/>
            <a:ext cx="16450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华东</a:t>
            </a: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Hackathon2019</a:t>
            </a:r>
            <a:endParaRPr lang="zh-CN" altLang="en-US" sz="12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398739" y="4612193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 bwMode="auto">
          <a:xfrm>
            <a:off x="1535206" y="1962591"/>
            <a:ext cx="14814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4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 录</a:t>
            </a:r>
          </a:p>
        </p:txBody>
      </p:sp>
      <p:sp>
        <p:nvSpPr>
          <p:cNvPr id="61" name="文本框 6"/>
          <p:cNvSpPr txBox="1">
            <a:spLocks noChangeArrowheads="1"/>
          </p:cNvSpPr>
          <p:nvPr/>
        </p:nvSpPr>
        <p:spPr bwMode="auto">
          <a:xfrm>
            <a:off x="5602159" y="1127809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团队介绍</a:t>
            </a:r>
          </a:p>
        </p:txBody>
      </p:sp>
      <p:sp>
        <p:nvSpPr>
          <p:cNvPr id="62" name="矩形 61"/>
          <p:cNvSpPr/>
          <p:nvPr/>
        </p:nvSpPr>
        <p:spPr>
          <a:xfrm>
            <a:off x="5602159" y="1411389"/>
            <a:ext cx="105028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Team Introduction</a:t>
            </a:r>
          </a:p>
        </p:txBody>
      </p:sp>
      <p:sp>
        <p:nvSpPr>
          <p:cNvPr id="63" name="椭圆 62"/>
          <p:cNvSpPr/>
          <p:nvPr/>
        </p:nvSpPr>
        <p:spPr>
          <a:xfrm>
            <a:off x="5161287" y="1133144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+mj-lt"/>
              </a:rPr>
              <a:t>1</a:t>
            </a:r>
            <a:endParaRPr lang="zh-CN" altLang="en-US" sz="1600">
              <a:latin typeface="+mj-lt"/>
            </a:endParaRPr>
          </a:p>
        </p:txBody>
      </p:sp>
      <p:sp>
        <p:nvSpPr>
          <p:cNvPr id="64" name="文本框 6"/>
          <p:cNvSpPr txBox="1">
            <a:spLocks noChangeArrowheads="1"/>
          </p:cNvSpPr>
          <p:nvPr/>
        </p:nvSpPr>
        <p:spPr bwMode="auto">
          <a:xfrm>
            <a:off x="5602159" y="2085889"/>
            <a:ext cx="223651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创意的诞生背景及意义</a:t>
            </a:r>
          </a:p>
        </p:txBody>
      </p:sp>
      <p:sp>
        <p:nvSpPr>
          <p:cNvPr id="65" name="矩形 64"/>
          <p:cNvSpPr/>
          <p:nvPr/>
        </p:nvSpPr>
        <p:spPr>
          <a:xfrm>
            <a:off x="5602159" y="2369469"/>
            <a:ext cx="172835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Base of Our Idea And Its meaning</a:t>
            </a:r>
          </a:p>
        </p:txBody>
      </p:sp>
      <p:sp>
        <p:nvSpPr>
          <p:cNvPr id="66" name="椭圆 65"/>
          <p:cNvSpPr/>
          <p:nvPr/>
        </p:nvSpPr>
        <p:spPr>
          <a:xfrm>
            <a:off x="5161287" y="2100703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+mj-lt"/>
              </a:rPr>
              <a:t>2</a:t>
            </a:r>
            <a:endParaRPr lang="zh-CN" altLang="en-US" sz="1600">
              <a:latin typeface="+mj-lt"/>
            </a:endParaRPr>
          </a:p>
        </p:txBody>
      </p:sp>
      <p:sp>
        <p:nvSpPr>
          <p:cNvPr id="67" name="文本框 66"/>
          <p:cNvSpPr txBox="1">
            <a:spLocks noChangeArrowheads="1"/>
          </p:cNvSpPr>
          <p:nvPr/>
        </p:nvSpPr>
        <p:spPr bwMode="auto">
          <a:xfrm>
            <a:off x="5602159" y="3031380"/>
            <a:ext cx="223651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开发成果展示及其应用</a:t>
            </a:r>
          </a:p>
        </p:txBody>
      </p:sp>
      <p:sp>
        <p:nvSpPr>
          <p:cNvPr id="68" name="文本框 6"/>
          <p:cNvSpPr txBox="1">
            <a:spLocks noChangeArrowheads="1"/>
          </p:cNvSpPr>
          <p:nvPr/>
        </p:nvSpPr>
        <p:spPr bwMode="auto">
          <a:xfrm>
            <a:off x="5602159" y="4024646"/>
            <a:ext cx="5950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总结</a:t>
            </a:r>
          </a:p>
        </p:txBody>
      </p:sp>
      <p:sp>
        <p:nvSpPr>
          <p:cNvPr id="69" name="矩形 68"/>
          <p:cNvSpPr/>
          <p:nvPr/>
        </p:nvSpPr>
        <p:spPr>
          <a:xfrm>
            <a:off x="5602159" y="3314960"/>
            <a:ext cx="206979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Development Results And Its Application</a:t>
            </a:r>
          </a:p>
        </p:txBody>
      </p:sp>
      <p:sp>
        <p:nvSpPr>
          <p:cNvPr id="70" name="矩形 69"/>
          <p:cNvSpPr/>
          <p:nvPr/>
        </p:nvSpPr>
        <p:spPr>
          <a:xfrm>
            <a:off x="5602159" y="4308226"/>
            <a:ext cx="8242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The Summary</a:t>
            </a:r>
          </a:p>
        </p:txBody>
      </p:sp>
      <p:sp>
        <p:nvSpPr>
          <p:cNvPr id="71" name="椭圆 70"/>
          <p:cNvSpPr/>
          <p:nvPr/>
        </p:nvSpPr>
        <p:spPr>
          <a:xfrm>
            <a:off x="5161287" y="3068262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+mj-lt"/>
              </a:rPr>
              <a:t>3</a:t>
            </a:r>
            <a:endParaRPr lang="zh-CN" altLang="en-US" sz="1600">
              <a:latin typeface="+mj-lt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5161287" y="4035821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+mj-lt"/>
              </a:rPr>
              <a:t>4</a:t>
            </a:r>
            <a:endParaRPr lang="zh-CN" altLang="en-US" sz="1600">
              <a:latin typeface="+mj-lt"/>
            </a:endParaRPr>
          </a:p>
        </p:txBody>
      </p:sp>
      <p:sp>
        <p:nvSpPr>
          <p:cNvPr id="19" name="菱形 18"/>
          <p:cNvSpPr/>
          <p:nvPr/>
        </p:nvSpPr>
        <p:spPr>
          <a:xfrm>
            <a:off x="891272" y="1266456"/>
            <a:ext cx="2769365" cy="2769365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 bwMode="auto">
          <a:xfrm>
            <a:off x="1337236" y="2676631"/>
            <a:ext cx="1877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400" kern="100">
                <a:solidFill>
                  <a:schemeClr val="accent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2400" kern="100">
              <a:solidFill>
                <a:schemeClr val="accent1"/>
              </a:solidFill>
              <a:latin typeface="+mj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278388" y="4667204"/>
            <a:ext cx="976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2019.11.24</a:t>
            </a:r>
            <a:endParaRPr lang="zh-CN" altLang="en-US" sz="12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3761525" y="2094283"/>
            <a:ext cx="162095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团队介绍</a:t>
            </a:r>
          </a:p>
        </p:txBody>
      </p:sp>
      <p:sp>
        <p:nvSpPr>
          <p:cNvPr id="14" name="矩形 13"/>
          <p:cNvSpPr/>
          <p:nvPr/>
        </p:nvSpPr>
        <p:spPr>
          <a:xfrm>
            <a:off x="3743891" y="2617504"/>
            <a:ext cx="16562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>
                <a:solidFill>
                  <a:schemeClr val="accent1"/>
                </a:solidFill>
                <a:latin typeface="+mj-lt"/>
                <a:ea typeface="方正兰亭黑_GBK"/>
              </a:rPr>
              <a:t>TEAM</a:t>
            </a:r>
            <a:r>
              <a:rPr lang="zh-CN" altLang="en-US" sz="1050" dirty="0">
                <a:solidFill>
                  <a:schemeClr val="accent1"/>
                </a:solidFill>
                <a:latin typeface="+mj-lt"/>
                <a:ea typeface="方正兰亭黑_GBK"/>
              </a:rPr>
              <a:t> </a:t>
            </a:r>
            <a:r>
              <a:rPr lang="en-US" altLang="zh-CN" sz="1050" dirty="0">
                <a:solidFill>
                  <a:schemeClr val="accent1"/>
                </a:solidFill>
                <a:latin typeface="+mj-lt"/>
                <a:ea typeface="方正兰亭黑_GBK"/>
              </a:rPr>
              <a:t>INTRODECTION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4441372" y="2961888"/>
            <a:ext cx="26125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 22"/>
          <p:cNvSpPr/>
          <p:nvPr/>
        </p:nvSpPr>
        <p:spPr>
          <a:xfrm>
            <a:off x="2496968" y="-465601"/>
            <a:ext cx="4171119" cy="2085559"/>
          </a:xfrm>
          <a:custGeom>
            <a:avLst/>
            <a:gdLst>
              <a:gd name="connsiteX0" fmla="*/ 0 w 3557939"/>
              <a:gd name="connsiteY0" fmla="*/ 0 h 1778969"/>
              <a:gd name="connsiteX1" fmla="*/ 3557939 w 3557939"/>
              <a:gd name="connsiteY1" fmla="*/ 0 h 1778969"/>
              <a:gd name="connsiteX2" fmla="*/ 1778970 w 3557939"/>
              <a:gd name="connsiteY2" fmla="*/ 1778969 h 177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7939" h="1778969">
                <a:moveTo>
                  <a:pt x="0" y="0"/>
                </a:moveTo>
                <a:lnTo>
                  <a:pt x="3557939" y="0"/>
                </a:lnTo>
                <a:lnTo>
                  <a:pt x="1778970" y="1778969"/>
                </a:lnTo>
                <a:close/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2184101" y="229604"/>
            <a:ext cx="4775798" cy="4775798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61B216E-4127-4A6E-B778-CD8330E4D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753" y="3337691"/>
            <a:ext cx="536494" cy="755970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534673" y="1633605"/>
            <a:ext cx="5486400" cy="23294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 bwMode="auto">
          <a:xfrm>
            <a:off x="90232" y="205901"/>
            <a:ext cx="226215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第一部分：团队介绍</a:t>
            </a:r>
          </a:p>
        </p:txBody>
      </p:sp>
      <p:sp>
        <p:nvSpPr>
          <p:cNvPr id="5" name="矩形 4"/>
          <p:cNvSpPr/>
          <p:nvPr/>
        </p:nvSpPr>
        <p:spPr>
          <a:xfrm>
            <a:off x="90232" y="575233"/>
            <a:ext cx="12843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dirty="0">
                <a:solidFill>
                  <a:schemeClr val="accent1"/>
                </a:solidFill>
                <a:latin typeface="+mj-lt"/>
                <a:ea typeface="方正兰亭黑_GBK"/>
              </a:rPr>
              <a:t>TEAM INTRODUCTION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040659" y="1853684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成员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040660" y="2217723"/>
            <a:ext cx="4856205" cy="1350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从左至右依次为：</a:t>
            </a:r>
            <a:endParaRPr lang="en-US" altLang="zh-CN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	</a:t>
            </a:r>
            <a:r>
              <a:rPr lang="zh-CN" altLang="en-US" sz="1400" dirty="0">
                <a:solidFill>
                  <a:schemeClr val="bg1"/>
                </a:solidFill>
              </a:rPr>
              <a:t>南京大学软件学院</a:t>
            </a:r>
            <a:r>
              <a:rPr lang="en-US" altLang="zh-CN" sz="1400" dirty="0">
                <a:solidFill>
                  <a:schemeClr val="bg1"/>
                </a:solidFill>
              </a:rPr>
              <a:t>18</a:t>
            </a:r>
            <a:r>
              <a:rPr lang="zh-CN" altLang="en-US" sz="1400" dirty="0">
                <a:solidFill>
                  <a:schemeClr val="bg1"/>
                </a:solidFill>
              </a:rPr>
              <a:t>级本科生 庄子元</a:t>
            </a:r>
            <a:endParaRPr lang="en-US" altLang="zh-CN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	</a:t>
            </a:r>
            <a:r>
              <a:rPr lang="zh-CN" altLang="en-US" sz="1400" dirty="0">
                <a:solidFill>
                  <a:schemeClr val="bg1"/>
                </a:solidFill>
              </a:rPr>
              <a:t>南京大学软件学院</a:t>
            </a:r>
            <a:r>
              <a:rPr lang="en-US" altLang="zh-CN" sz="1400" dirty="0">
                <a:solidFill>
                  <a:schemeClr val="bg1"/>
                </a:solidFill>
              </a:rPr>
              <a:t>18</a:t>
            </a:r>
            <a:r>
              <a:rPr lang="zh-CN" altLang="en-US" sz="1400" dirty="0">
                <a:solidFill>
                  <a:schemeClr val="bg1"/>
                </a:solidFill>
              </a:rPr>
              <a:t>级本科生 程荣鑫</a:t>
            </a:r>
            <a:endParaRPr lang="en-US" altLang="zh-CN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	</a:t>
            </a:r>
            <a:r>
              <a:rPr lang="zh-CN" altLang="en-US" sz="1400" dirty="0">
                <a:solidFill>
                  <a:schemeClr val="bg1"/>
                </a:solidFill>
              </a:rPr>
              <a:t>南京大学软件学院</a:t>
            </a:r>
            <a:r>
              <a:rPr lang="en-US" altLang="zh-CN" sz="1400" dirty="0">
                <a:solidFill>
                  <a:schemeClr val="bg1"/>
                </a:solidFill>
              </a:rPr>
              <a:t>18</a:t>
            </a:r>
            <a:r>
              <a:rPr lang="zh-CN" altLang="en-US" sz="1400" dirty="0">
                <a:solidFill>
                  <a:schemeClr val="bg1"/>
                </a:solidFill>
              </a:rPr>
              <a:t>级本科生 李淳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33324" y="2253794"/>
            <a:ext cx="1829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23A2CE4A-4B9B-45A7-903E-9DE7F9823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836" y="654487"/>
            <a:ext cx="3819048" cy="8476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ACF802A-80F7-48F6-B809-C51C8B1D2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45" y="1747707"/>
            <a:ext cx="2761398" cy="207462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2504769" y="2094283"/>
            <a:ext cx="413446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800" kern="100" dirty="0">
                <a:solidFill>
                  <a:srgbClr val="304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创意的诞生背景及其意义</a:t>
            </a:r>
          </a:p>
        </p:txBody>
      </p:sp>
      <p:sp>
        <p:nvSpPr>
          <p:cNvPr id="14" name="矩形 13"/>
          <p:cNvSpPr/>
          <p:nvPr/>
        </p:nvSpPr>
        <p:spPr>
          <a:xfrm>
            <a:off x="3228525" y="2617504"/>
            <a:ext cx="26869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>
                <a:solidFill>
                  <a:srgbClr val="304371"/>
                </a:solidFill>
                <a:latin typeface="Arial" panose="020B0604020202020204"/>
                <a:ea typeface="方正兰亭黑_GBK"/>
              </a:rPr>
              <a:t>BASE OF OUR IDEA AND ITS MEANING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4441372" y="2961888"/>
            <a:ext cx="26125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 22"/>
          <p:cNvSpPr/>
          <p:nvPr/>
        </p:nvSpPr>
        <p:spPr>
          <a:xfrm>
            <a:off x="2496968" y="-465601"/>
            <a:ext cx="4171119" cy="2085559"/>
          </a:xfrm>
          <a:custGeom>
            <a:avLst/>
            <a:gdLst>
              <a:gd name="connsiteX0" fmla="*/ 0 w 3557939"/>
              <a:gd name="connsiteY0" fmla="*/ 0 h 1778969"/>
              <a:gd name="connsiteX1" fmla="*/ 3557939 w 3557939"/>
              <a:gd name="connsiteY1" fmla="*/ 0 h 1778969"/>
              <a:gd name="connsiteX2" fmla="*/ 1778970 w 3557939"/>
              <a:gd name="connsiteY2" fmla="*/ 1778969 h 177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7939" h="1778969">
                <a:moveTo>
                  <a:pt x="0" y="0"/>
                </a:moveTo>
                <a:lnTo>
                  <a:pt x="3557939" y="0"/>
                </a:lnTo>
                <a:lnTo>
                  <a:pt x="1778970" y="1778969"/>
                </a:lnTo>
                <a:close/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菱形 24"/>
          <p:cNvSpPr/>
          <p:nvPr/>
        </p:nvSpPr>
        <p:spPr>
          <a:xfrm>
            <a:off x="2184101" y="229604"/>
            <a:ext cx="4775798" cy="4775798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4316309" y="637628"/>
            <a:ext cx="511381" cy="446060"/>
            <a:chOff x="352" y="2796"/>
            <a:chExt cx="869" cy="758"/>
          </a:xfrm>
          <a:solidFill>
            <a:schemeClr val="accent1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2" y="2796"/>
              <a:ext cx="869" cy="758"/>
            </a:xfrm>
            <a:custGeom>
              <a:avLst/>
              <a:gdLst>
                <a:gd name="T0" fmla="*/ 796 w 907"/>
                <a:gd name="T1" fmla="*/ 657 h 791"/>
                <a:gd name="T2" fmla="*/ 876 w 907"/>
                <a:gd name="T3" fmla="*/ 545 h 791"/>
                <a:gd name="T4" fmla="*/ 907 w 907"/>
                <a:gd name="T5" fmla="*/ 519 h 791"/>
                <a:gd name="T6" fmla="*/ 876 w 907"/>
                <a:gd name="T7" fmla="*/ 493 h 791"/>
                <a:gd name="T8" fmla="*/ 796 w 907"/>
                <a:gd name="T9" fmla="*/ 380 h 791"/>
                <a:gd name="T10" fmla="*/ 902 w 907"/>
                <a:gd name="T11" fmla="*/ 272 h 791"/>
                <a:gd name="T12" fmla="*/ 796 w 907"/>
                <a:gd name="T13" fmla="*/ 165 h 791"/>
                <a:gd name="T14" fmla="*/ 876 w 907"/>
                <a:gd name="T15" fmla="*/ 52 h 791"/>
                <a:gd name="T16" fmla="*/ 876 w 907"/>
                <a:gd name="T17" fmla="*/ 0 h 791"/>
                <a:gd name="T18" fmla="*/ 132 w 907"/>
                <a:gd name="T19" fmla="*/ 0 h 791"/>
                <a:gd name="T20" fmla="*/ 0 w 907"/>
                <a:gd name="T21" fmla="*/ 165 h 791"/>
                <a:gd name="T22" fmla="*/ 0 w 907"/>
                <a:gd name="T23" fmla="*/ 380 h 791"/>
                <a:gd name="T24" fmla="*/ 54 w 907"/>
                <a:gd name="T25" fmla="*/ 519 h 791"/>
                <a:gd name="T26" fmla="*/ 0 w 907"/>
                <a:gd name="T27" fmla="*/ 657 h 791"/>
                <a:gd name="T28" fmla="*/ 869 w 907"/>
                <a:gd name="T29" fmla="*/ 791 h 791"/>
                <a:gd name="T30" fmla="*/ 871 w 907"/>
                <a:gd name="T31" fmla="*/ 791 h 791"/>
                <a:gd name="T32" fmla="*/ 902 w 907"/>
                <a:gd name="T33" fmla="*/ 765 h 791"/>
                <a:gd name="T34" fmla="*/ 772 w 907"/>
                <a:gd name="T35" fmla="*/ 246 h 791"/>
                <a:gd name="T36" fmla="*/ 413 w 907"/>
                <a:gd name="T37" fmla="*/ 272 h 791"/>
                <a:gd name="T38" fmla="*/ 772 w 907"/>
                <a:gd name="T39" fmla="*/ 299 h 791"/>
                <a:gd name="T40" fmla="*/ 744 w 907"/>
                <a:gd name="T41" fmla="*/ 411 h 791"/>
                <a:gd name="T42" fmla="*/ 436 w 907"/>
                <a:gd name="T43" fmla="*/ 493 h 791"/>
                <a:gd name="T44" fmla="*/ 436 w 907"/>
                <a:gd name="T45" fmla="*/ 545 h 791"/>
                <a:gd name="T46" fmla="*/ 744 w 907"/>
                <a:gd name="T47" fmla="*/ 627 h 791"/>
                <a:gd name="T48" fmla="*/ 772 w 907"/>
                <a:gd name="T49" fmla="*/ 739 h 791"/>
                <a:gd name="T50" fmla="*/ 51 w 907"/>
                <a:gd name="T51" fmla="*/ 657 h 791"/>
                <a:gd name="T52" fmla="*/ 132 w 907"/>
                <a:gd name="T53" fmla="*/ 545 h 791"/>
                <a:gd name="T54" fmla="*/ 189 w 907"/>
                <a:gd name="T55" fmla="*/ 519 h 791"/>
                <a:gd name="T56" fmla="*/ 132 w 907"/>
                <a:gd name="T57" fmla="*/ 493 h 791"/>
                <a:gd name="T58" fmla="*/ 51 w 907"/>
                <a:gd name="T59" fmla="*/ 380 h 791"/>
                <a:gd name="T60" fmla="*/ 163 w 907"/>
                <a:gd name="T61" fmla="*/ 299 h 791"/>
                <a:gd name="T62" fmla="*/ 163 w 907"/>
                <a:gd name="T63" fmla="*/ 246 h 791"/>
                <a:gd name="T64" fmla="*/ 51 w 907"/>
                <a:gd name="T65" fmla="*/ 165 h 791"/>
                <a:gd name="T66" fmla="*/ 132 w 907"/>
                <a:gd name="T67" fmla="*/ 52 h 791"/>
                <a:gd name="T68" fmla="*/ 744 w 907"/>
                <a:gd name="T69" fmla="*/ 134 h 791"/>
                <a:gd name="T70" fmla="*/ 772 w 907"/>
                <a:gd name="T71" fmla="*/ 246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7" h="791">
                  <a:moveTo>
                    <a:pt x="876" y="739"/>
                  </a:moveTo>
                  <a:cubicBezTo>
                    <a:pt x="832" y="739"/>
                    <a:pt x="796" y="702"/>
                    <a:pt x="796" y="657"/>
                  </a:cubicBezTo>
                  <a:cubicBezTo>
                    <a:pt x="796" y="627"/>
                    <a:pt x="796" y="627"/>
                    <a:pt x="796" y="627"/>
                  </a:cubicBezTo>
                  <a:cubicBezTo>
                    <a:pt x="796" y="582"/>
                    <a:pt x="832" y="545"/>
                    <a:pt x="876" y="545"/>
                  </a:cubicBezTo>
                  <a:cubicBezTo>
                    <a:pt x="882" y="545"/>
                    <a:pt x="882" y="545"/>
                    <a:pt x="882" y="545"/>
                  </a:cubicBezTo>
                  <a:cubicBezTo>
                    <a:pt x="896" y="545"/>
                    <a:pt x="907" y="533"/>
                    <a:pt x="907" y="519"/>
                  </a:cubicBezTo>
                  <a:cubicBezTo>
                    <a:pt x="907" y="504"/>
                    <a:pt x="896" y="493"/>
                    <a:pt x="882" y="493"/>
                  </a:cubicBezTo>
                  <a:cubicBezTo>
                    <a:pt x="876" y="493"/>
                    <a:pt x="876" y="493"/>
                    <a:pt x="876" y="493"/>
                  </a:cubicBezTo>
                  <a:cubicBezTo>
                    <a:pt x="832" y="493"/>
                    <a:pt x="796" y="456"/>
                    <a:pt x="796" y="411"/>
                  </a:cubicBezTo>
                  <a:cubicBezTo>
                    <a:pt x="796" y="380"/>
                    <a:pt x="796" y="380"/>
                    <a:pt x="796" y="380"/>
                  </a:cubicBezTo>
                  <a:cubicBezTo>
                    <a:pt x="796" y="335"/>
                    <a:pt x="832" y="299"/>
                    <a:pt x="876" y="299"/>
                  </a:cubicBezTo>
                  <a:cubicBezTo>
                    <a:pt x="890" y="299"/>
                    <a:pt x="902" y="287"/>
                    <a:pt x="902" y="272"/>
                  </a:cubicBezTo>
                  <a:cubicBezTo>
                    <a:pt x="902" y="258"/>
                    <a:pt x="890" y="246"/>
                    <a:pt x="876" y="246"/>
                  </a:cubicBezTo>
                  <a:cubicBezTo>
                    <a:pt x="832" y="246"/>
                    <a:pt x="796" y="210"/>
                    <a:pt x="796" y="165"/>
                  </a:cubicBezTo>
                  <a:cubicBezTo>
                    <a:pt x="796" y="134"/>
                    <a:pt x="796" y="134"/>
                    <a:pt x="796" y="134"/>
                  </a:cubicBezTo>
                  <a:cubicBezTo>
                    <a:pt x="796" y="89"/>
                    <a:pt x="832" y="52"/>
                    <a:pt x="876" y="52"/>
                  </a:cubicBezTo>
                  <a:cubicBezTo>
                    <a:pt x="890" y="52"/>
                    <a:pt x="902" y="40"/>
                    <a:pt x="902" y="26"/>
                  </a:cubicBezTo>
                  <a:cubicBezTo>
                    <a:pt x="902" y="12"/>
                    <a:pt x="890" y="0"/>
                    <a:pt x="876" y="0"/>
                  </a:cubicBezTo>
                  <a:cubicBezTo>
                    <a:pt x="875" y="0"/>
                    <a:pt x="873" y="0"/>
                    <a:pt x="871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59" y="0"/>
                    <a:pt x="0" y="60"/>
                    <a:pt x="0" y="13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208"/>
                    <a:pt x="20" y="247"/>
                    <a:pt x="54" y="272"/>
                  </a:cubicBezTo>
                  <a:cubicBezTo>
                    <a:pt x="20" y="297"/>
                    <a:pt x="0" y="337"/>
                    <a:pt x="0" y="380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54"/>
                    <a:pt x="20" y="494"/>
                    <a:pt x="54" y="519"/>
                  </a:cubicBezTo>
                  <a:cubicBezTo>
                    <a:pt x="20" y="544"/>
                    <a:pt x="0" y="583"/>
                    <a:pt x="0" y="627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731"/>
                    <a:pt x="59" y="791"/>
                    <a:pt x="132" y="791"/>
                  </a:cubicBezTo>
                  <a:cubicBezTo>
                    <a:pt x="869" y="791"/>
                    <a:pt x="869" y="791"/>
                    <a:pt x="869" y="791"/>
                  </a:cubicBezTo>
                  <a:cubicBezTo>
                    <a:pt x="870" y="791"/>
                    <a:pt x="871" y="791"/>
                    <a:pt x="871" y="791"/>
                  </a:cubicBezTo>
                  <a:cubicBezTo>
                    <a:pt x="871" y="791"/>
                    <a:pt x="871" y="791"/>
                    <a:pt x="871" y="791"/>
                  </a:cubicBezTo>
                  <a:cubicBezTo>
                    <a:pt x="873" y="791"/>
                    <a:pt x="875" y="791"/>
                    <a:pt x="876" y="791"/>
                  </a:cubicBezTo>
                  <a:cubicBezTo>
                    <a:pt x="890" y="791"/>
                    <a:pt x="902" y="780"/>
                    <a:pt x="902" y="765"/>
                  </a:cubicBezTo>
                  <a:cubicBezTo>
                    <a:pt x="902" y="751"/>
                    <a:pt x="890" y="739"/>
                    <a:pt x="876" y="739"/>
                  </a:cubicBezTo>
                  <a:close/>
                  <a:moveTo>
                    <a:pt x="772" y="246"/>
                  </a:moveTo>
                  <a:cubicBezTo>
                    <a:pt x="439" y="246"/>
                    <a:pt x="439" y="246"/>
                    <a:pt x="439" y="246"/>
                  </a:cubicBezTo>
                  <a:cubicBezTo>
                    <a:pt x="425" y="246"/>
                    <a:pt x="413" y="258"/>
                    <a:pt x="413" y="272"/>
                  </a:cubicBezTo>
                  <a:cubicBezTo>
                    <a:pt x="413" y="287"/>
                    <a:pt x="425" y="299"/>
                    <a:pt x="439" y="299"/>
                  </a:cubicBezTo>
                  <a:cubicBezTo>
                    <a:pt x="772" y="299"/>
                    <a:pt x="772" y="299"/>
                    <a:pt x="772" y="299"/>
                  </a:cubicBezTo>
                  <a:cubicBezTo>
                    <a:pt x="754" y="322"/>
                    <a:pt x="744" y="350"/>
                    <a:pt x="744" y="380"/>
                  </a:cubicBezTo>
                  <a:cubicBezTo>
                    <a:pt x="744" y="411"/>
                    <a:pt x="744" y="411"/>
                    <a:pt x="744" y="411"/>
                  </a:cubicBezTo>
                  <a:cubicBezTo>
                    <a:pt x="744" y="441"/>
                    <a:pt x="754" y="470"/>
                    <a:pt x="772" y="493"/>
                  </a:cubicBezTo>
                  <a:cubicBezTo>
                    <a:pt x="436" y="493"/>
                    <a:pt x="436" y="493"/>
                    <a:pt x="436" y="493"/>
                  </a:cubicBezTo>
                  <a:cubicBezTo>
                    <a:pt x="422" y="493"/>
                    <a:pt x="411" y="504"/>
                    <a:pt x="411" y="519"/>
                  </a:cubicBezTo>
                  <a:cubicBezTo>
                    <a:pt x="411" y="533"/>
                    <a:pt x="422" y="545"/>
                    <a:pt x="436" y="545"/>
                  </a:cubicBezTo>
                  <a:cubicBezTo>
                    <a:pt x="772" y="545"/>
                    <a:pt x="772" y="545"/>
                    <a:pt x="772" y="545"/>
                  </a:cubicBezTo>
                  <a:cubicBezTo>
                    <a:pt x="754" y="568"/>
                    <a:pt x="744" y="597"/>
                    <a:pt x="744" y="627"/>
                  </a:cubicBezTo>
                  <a:cubicBezTo>
                    <a:pt x="744" y="657"/>
                    <a:pt x="744" y="657"/>
                    <a:pt x="744" y="657"/>
                  </a:cubicBezTo>
                  <a:cubicBezTo>
                    <a:pt x="744" y="687"/>
                    <a:pt x="754" y="716"/>
                    <a:pt x="772" y="739"/>
                  </a:cubicBezTo>
                  <a:cubicBezTo>
                    <a:pt x="132" y="739"/>
                    <a:pt x="132" y="739"/>
                    <a:pt x="132" y="739"/>
                  </a:cubicBezTo>
                  <a:cubicBezTo>
                    <a:pt x="88" y="739"/>
                    <a:pt x="51" y="702"/>
                    <a:pt x="51" y="657"/>
                  </a:cubicBezTo>
                  <a:cubicBezTo>
                    <a:pt x="51" y="627"/>
                    <a:pt x="51" y="627"/>
                    <a:pt x="51" y="627"/>
                  </a:cubicBezTo>
                  <a:cubicBezTo>
                    <a:pt x="51" y="582"/>
                    <a:pt x="88" y="545"/>
                    <a:pt x="132" y="545"/>
                  </a:cubicBezTo>
                  <a:cubicBezTo>
                    <a:pt x="163" y="545"/>
                    <a:pt x="163" y="545"/>
                    <a:pt x="163" y="545"/>
                  </a:cubicBezTo>
                  <a:cubicBezTo>
                    <a:pt x="178" y="545"/>
                    <a:pt x="189" y="533"/>
                    <a:pt x="189" y="519"/>
                  </a:cubicBezTo>
                  <a:cubicBezTo>
                    <a:pt x="189" y="504"/>
                    <a:pt x="178" y="493"/>
                    <a:pt x="163" y="493"/>
                  </a:cubicBezTo>
                  <a:cubicBezTo>
                    <a:pt x="132" y="493"/>
                    <a:pt x="132" y="493"/>
                    <a:pt x="132" y="493"/>
                  </a:cubicBezTo>
                  <a:cubicBezTo>
                    <a:pt x="88" y="493"/>
                    <a:pt x="51" y="456"/>
                    <a:pt x="51" y="411"/>
                  </a:cubicBezTo>
                  <a:cubicBezTo>
                    <a:pt x="51" y="380"/>
                    <a:pt x="51" y="380"/>
                    <a:pt x="51" y="380"/>
                  </a:cubicBezTo>
                  <a:cubicBezTo>
                    <a:pt x="51" y="335"/>
                    <a:pt x="88" y="299"/>
                    <a:pt x="132" y="299"/>
                  </a:cubicBezTo>
                  <a:cubicBezTo>
                    <a:pt x="163" y="299"/>
                    <a:pt x="163" y="299"/>
                    <a:pt x="163" y="299"/>
                  </a:cubicBezTo>
                  <a:cubicBezTo>
                    <a:pt x="178" y="299"/>
                    <a:pt x="189" y="287"/>
                    <a:pt x="189" y="272"/>
                  </a:cubicBezTo>
                  <a:cubicBezTo>
                    <a:pt x="189" y="258"/>
                    <a:pt x="178" y="246"/>
                    <a:pt x="163" y="246"/>
                  </a:cubicBezTo>
                  <a:cubicBezTo>
                    <a:pt x="132" y="246"/>
                    <a:pt x="132" y="246"/>
                    <a:pt x="132" y="246"/>
                  </a:cubicBezTo>
                  <a:cubicBezTo>
                    <a:pt x="88" y="246"/>
                    <a:pt x="51" y="210"/>
                    <a:pt x="51" y="165"/>
                  </a:cubicBezTo>
                  <a:cubicBezTo>
                    <a:pt x="51" y="134"/>
                    <a:pt x="51" y="134"/>
                    <a:pt x="51" y="134"/>
                  </a:cubicBezTo>
                  <a:cubicBezTo>
                    <a:pt x="51" y="89"/>
                    <a:pt x="88" y="52"/>
                    <a:pt x="132" y="52"/>
                  </a:cubicBezTo>
                  <a:cubicBezTo>
                    <a:pt x="772" y="52"/>
                    <a:pt x="772" y="52"/>
                    <a:pt x="772" y="52"/>
                  </a:cubicBezTo>
                  <a:cubicBezTo>
                    <a:pt x="754" y="75"/>
                    <a:pt x="744" y="104"/>
                    <a:pt x="744" y="134"/>
                  </a:cubicBezTo>
                  <a:cubicBezTo>
                    <a:pt x="744" y="165"/>
                    <a:pt x="744" y="165"/>
                    <a:pt x="744" y="165"/>
                  </a:cubicBezTo>
                  <a:cubicBezTo>
                    <a:pt x="744" y="195"/>
                    <a:pt x="754" y="223"/>
                    <a:pt x="772" y="2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542" y="2923"/>
              <a:ext cx="187" cy="507"/>
            </a:xfrm>
            <a:custGeom>
              <a:avLst/>
              <a:gdLst>
                <a:gd name="T0" fmla="*/ 171 w 196"/>
                <a:gd name="T1" fmla="*/ 0 h 529"/>
                <a:gd name="T2" fmla="*/ 26 w 196"/>
                <a:gd name="T3" fmla="*/ 0 h 529"/>
                <a:gd name="T4" fmla="*/ 0 w 196"/>
                <a:gd name="T5" fmla="*/ 26 h 529"/>
                <a:gd name="T6" fmla="*/ 0 w 196"/>
                <a:gd name="T7" fmla="*/ 502 h 529"/>
                <a:gd name="T8" fmla="*/ 2 w 196"/>
                <a:gd name="T9" fmla="*/ 512 h 529"/>
                <a:gd name="T10" fmla="*/ 16 w 196"/>
                <a:gd name="T11" fmla="*/ 526 h 529"/>
                <a:gd name="T12" fmla="*/ 36 w 196"/>
                <a:gd name="T13" fmla="*/ 526 h 529"/>
                <a:gd name="T14" fmla="*/ 44 w 196"/>
                <a:gd name="T15" fmla="*/ 520 h 529"/>
                <a:gd name="T16" fmla="*/ 98 w 196"/>
                <a:gd name="T17" fmla="*/ 466 h 529"/>
                <a:gd name="T18" fmla="*/ 152 w 196"/>
                <a:gd name="T19" fmla="*/ 520 h 529"/>
                <a:gd name="T20" fmla="*/ 161 w 196"/>
                <a:gd name="T21" fmla="*/ 526 h 529"/>
                <a:gd name="T22" fmla="*/ 171 w 196"/>
                <a:gd name="T23" fmla="*/ 528 h 529"/>
                <a:gd name="T24" fmla="*/ 180 w 196"/>
                <a:gd name="T25" fmla="*/ 526 h 529"/>
                <a:gd name="T26" fmla="*/ 194 w 196"/>
                <a:gd name="T27" fmla="*/ 512 h 529"/>
                <a:gd name="T28" fmla="*/ 196 w 196"/>
                <a:gd name="T29" fmla="*/ 502 h 529"/>
                <a:gd name="T30" fmla="*/ 196 w 196"/>
                <a:gd name="T31" fmla="*/ 26 h 529"/>
                <a:gd name="T32" fmla="*/ 171 w 196"/>
                <a:gd name="T33" fmla="*/ 0 h 529"/>
                <a:gd name="T34" fmla="*/ 145 w 196"/>
                <a:gd name="T35" fmla="*/ 439 h 529"/>
                <a:gd name="T36" fmla="*/ 117 w 196"/>
                <a:gd name="T37" fmla="*/ 410 h 529"/>
                <a:gd name="T38" fmla="*/ 80 w 196"/>
                <a:gd name="T39" fmla="*/ 410 h 529"/>
                <a:gd name="T40" fmla="*/ 52 w 196"/>
                <a:gd name="T41" fmla="*/ 439 h 529"/>
                <a:gd name="T42" fmla="*/ 52 w 196"/>
                <a:gd name="T43" fmla="*/ 53 h 529"/>
                <a:gd name="T44" fmla="*/ 145 w 196"/>
                <a:gd name="T45" fmla="*/ 53 h 529"/>
                <a:gd name="T46" fmla="*/ 145 w 196"/>
                <a:gd name="T47" fmla="*/ 43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529">
                  <a:moveTo>
                    <a:pt x="171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502"/>
                    <a:pt x="0" y="502"/>
                    <a:pt x="0" y="502"/>
                  </a:cubicBezTo>
                  <a:cubicBezTo>
                    <a:pt x="0" y="505"/>
                    <a:pt x="1" y="509"/>
                    <a:pt x="2" y="512"/>
                  </a:cubicBezTo>
                  <a:cubicBezTo>
                    <a:pt x="5" y="518"/>
                    <a:pt x="10" y="523"/>
                    <a:pt x="16" y="526"/>
                  </a:cubicBezTo>
                  <a:cubicBezTo>
                    <a:pt x="23" y="529"/>
                    <a:pt x="30" y="529"/>
                    <a:pt x="36" y="526"/>
                  </a:cubicBezTo>
                  <a:cubicBezTo>
                    <a:pt x="39" y="525"/>
                    <a:pt x="42" y="523"/>
                    <a:pt x="44" y="520"/>
                  </a:cubicBezTo>
                  <a:cubicBezTo>
                    <a:pt x="98" y="466"/>
                    <a:pt x="98" y="466"/>
                    <a:pt x="98" y="466"/>
                  </a:cubicBezTo>
                  <a:cubicBezTo>
                    <a:pt x="152" y="520"/>
                    <a:pt x="152" y="520"/>
                    <a:pt x="152" y="520"/>
                  </a:cubicBezTo>
                  <a:cubicBezTo>
                    <a:pt x="155" y="523"/>
                    <a:pt x="158" y="525"/>
                    <a:pt x="161" y="526"/>
                  </a:cubicBezTo>
                  <a:cubicBezTo>
                    <a:pt x="164" y="527"/>
                    <a:pt x="167" y="528"/>
                    <a:pt x="171" y="528"/>
                  </a:cubicBezTo>
                  <a:cubicBezTo>
                    <a:pt x="174" y="528"/>
                    <a:pt x="177" y="527"/>
                    <a:pt x="180" y="526"/>
                  </a:cubicBezTo>
                  <a:cubicBezTo>
                    <a:pt x="187" y="523"/>
                    <a:pt x="192" y="518"/>
                    <a:pt x="194" y="512"/>
                  </a:cubicBezTo>
                  <a:cubicBezTo>
                    <a:pt x="196" y="509"/>
                    <a:pt x="196" y="505"/>
                    <a:pt x="196" y="502"/>
                  </a:cubicBezTo>
                  <a:cubicBezTo>
                    <a:pt x="196" y="26"/>
                    <a:pt x="196" y="26"/>
                    <a:pt x="196" y="26"/>
                  </a:cubicBezTo>
                  <a:cubicBezTo>
                    <a:pt x="196" y="12"/>
                    <a:pt x="185" y="0"/>
                    <a:pt x="171" y="0"/>
                  </a:cubicBezTo>
                  <a:close/>
                  <a:moveTo>
                    <a:pt x="145" y="439"/>
                  </a:moveTo>
                  <a:cubicBezTo>
                    <a:pt x="117" y="410"/>
                    <a:pt x="117" y="410"/>
                    <a:pt x="117" y="410"/>
                  </a:cubicBezTo>
                  <a:cubicBezTo>
                    <a:pt x="107" y="400"/>
                    <a:pt x="90" y="400"/>
                    <a:pt x="80" y="410"/>
                  </a:cubicBezTo>
                  <a:cubicBezTo>
                    <a:pt x="52" y="439"/>
                    <a:pt x="52" y="439"/>
                    <a:pt x="52" y="439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145" y="53"/>
                    <a:pt x="145" y="53"/>
                    <a:pt x="145" y="53"/>
                  </a:cubicBezTo>
                  <a:lnTo>
                    <a:pt x="145" y="4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86E5A1E-9527-4B15-8BCD-662B812C7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462" y="3438920"/>
            <a:ext cx="573074" cy="664522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0232" y="205901"/>
            <a:ext cx="41414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第二部分：</a:t>
            </a:r>
            <a:r>
              <a:rPr lang="zh-CN" altLang="en-US" sz="1800" kern="100" dirty="0">
                <a:solidFill>
                  <a:srgbClr val="304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创意的诞生背景及其意义</a:t>
            </a:r>
          </a:p>
          <a:p>
            <a:pPr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矩形 4"/>
          <p:cNvSpPr/>
          <p:nvPr/>
        </p:nvSpPr>
        <p:spPr>
          <a:xfrm>
            <a:off x="90232" y="575233"/>
            <a:ext cx="21002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dirty="0">
                <a:solidFill>
                  <a:schemeClr val="accent1"/>
                </a:solidFill>
                <a:latin typeface="+mj-lt"/>
                <a:ea typeface="方正兰亭黑_GBK"/>
              </a:rPr>
              <a:t>BASE OF OUR IDEA AND ITS MEANING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菱形 39"/>
          <p:cNvSpPr/>
          <p:nvPr/>
        </p:nvSpPr>
        <p:spPr>
          <a:xfrm>
            <a:off x="3098600" y="1295780"/>
            <a:ext cx="1473400" cy="1473400"/>
          </a:xfrm>
          <a:prstGeom prst="diamond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菱形 40"/>
          <p:cNvSpPr/>
          <p:nvPr/>
        </p:nvSpPr>
        <p:spPr>
          <a:xfrm>
            <a:off x="4572000" y="1295780"/>
            <a:ext cx="1473400" cy="1473400"/>
          </a:xfrm>
          <a:prstGeom prst="diamond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2" name="菱形 41"/>
          <p:cNvSpPr/>
          <p:nvPr/>
        </p:nvSpPr>
        <p:spPr>
          <a:xfrm>
            <a:off x="3098600" y="2769180"/>
            <a:ext cx="1473400" cy="1473400"/>
          </a:xfrm>
          <a:prstGeom prst="diamond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菱形 42"/>
          <p:cNvSpPr/>
          <p:nvPr/>
        </p:nvSpPr>
        <p:spPr>
          <a:xfrm>
            <a:off x="4572000" y="2769180"/>
            <a:ext cx="1473400" cy="1473400"/>
          </a:xfrm>
          <a:prstGeom prst="diamond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46" name="直接连接符 45"/>
          <p:cNvCxnSpPr>
            <a:cxnSpLocks/>
          </p:cNvCxnSpPr>
          <p:nvPr/>
        </p:nvCxnSpPr>
        <p:spPr>
          <a:xfrm>
            <a:off x="2696301" y="1659273"/>
            <a:ext cx="18233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 bwMode="auto">
          <a:xfrm>
            <a:off x="2297410" y="3182062"/>
            <a:ext cx="59503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意义</a:t>
            </a:r>
          </a:p>
        </p:txBody>
      </p:sp>
      <p:sp>
        <p:nvSpPr>
          <p:cNvPr id="48" name="矩形 47"/>
          <p:cNvSpPr/>
          <p:nvPr/>
        </p:nvSpPr>
        <p:spPr>
          <a:xfrm>
            <a:off x="451945" y="3501412"/>
            <a:ext cx="2440500" cy="573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利用自身专业知识改善生活。充分体现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Hack for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better life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的主题。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cxnSp>
        <p:nvCxnSpPr>
          <p:cNvPr id="49" name="直接连接符 48"/>
          <p:cNvCxnSpPr/>
          <p:nvPr/>
        </p:nvCxnSpPr>
        <p:spPr>
          <a:xfrm>
            <a:off x="2626986" y="3545555"/>
            <a:ext cx="18233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 bwMode="auto">
          <a:xfrm>
            <a:off x="6091817" y="3182062"/>
            <a:ext cx="59503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6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意义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6182983" y="3545555"/>
            <a:ext cx="18233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6182983" y="1659273"/>
            <a:ext cx="18233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087836" y="1841051"/>
            <a:ext cx="408660" cy="382858"/>
            <a:chOff x="5087836" y="1841051"/>
            <a:chExt cx="408660" cy="382858"/>
          </a:xfrm>
        </p:grpSpPr>
        <p:sp>
          <p:nvSpPr>
            <p:cNvPr id="23" name="AutoShape 110"/>
            <p:cNvSpPr/>
            <p:nvPr/>
          </p:nvSpPr>
          <p:spPr bwMode="auto">
            <a:xfrm>
              <a:off x="5139441" y="1891959"/>
              <a:ext cx="305449" cy="2043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111"/>
            <p:cNvSpPr/>
            <p:nvPr/>
          </p:nvSpPr>
          <p:spPr bwMode="auto">
            <a:xfrm>
              <a:off x="5087836" y="1841051"/>
              <a:ext cx="408660" cy="38285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5" name="AutoShape 112"/>
          <p:cNvSpPr/>
          <p:nvPr/>
        </p:nvSpPr>
        <p:spPr bwMode="auto">
          <a:xfrm>
            <a:off x="3623169" y="3257139"/>
            <a:ext cx="409324" cy="407520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174625" y="3288649"/>
            <a:ext cx="280344" cy="408660"/>
            <a:chOff x="2528974" y="2863357"/>
            <a:chExt cx="246811" cy="359779"/>
          </a:xfrm>
          <a:solidFill>
            <a:schemeClr val="accent1"/>
          </a:solidFill>
        </p:grpSpPr>
        <p:sp>
          <p:nvSpPr>
            <p:cNvPr id="27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8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614436" y="1828499"/>
            <a:ext cx="407963" cy="407963"/>
            <a:chOff x="2473104" y="2145028"/>
            <a:chExt cx="359165" cy="359165"/>
          </a:xfrm>
          <a:solidFill>
            <a:schemeClr val="accent1"/>
          </a:solidFill>
        </p:grpSpPr>
        <p:sp>
          <p:nvSpPr>
            <p:cNvPr id="30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1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6A8CCC24-4316-4D47-B29B-82E29C3C3659}"/>
              </a:ext>
            </a:extLst>
          </p:cNvPr>
          <p:cNvSpPr txBox="1"/>
          <p:nvPr/>
        </p:nvSpPr>
        <p:spPr>
          <a:xfrm>
            <a:off x="2190486" y="1295780"/>
            <a:ext cx="9081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背景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5BBB3A2-8086-4D6E-B1C7-BAB40C3C6C93}"/>
              </a:ext>
            </a:extLst>
          </p:cNvPr>
          <p:cNvSpPr txBox="1"/>
          <p:nvPr/>
        </p:nvSpPr>
        <p:spPr>
          <a:xfrm>
            <a:off x="-45720" y="1659273"/>
            <a:ext cx="306168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在移动支付普及的今天，消费变得简单。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学生群体消费不够理性，导致身边有不少闲置物品</a:t>
            </a: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827ECC-8576-4816-B631-0D800999646D}"/>
              </a:ext>
            </a:extLst>
          </p:cNvPr>
          <p:cNvSpPr txBox="1"/>
          <p:nvPr/>
        </p:nvSpPr>
        <p:spPr>
          <a:xfrm>
            <a:off x="6273800" y="1295780"/>
            <a:ext cx="1082040" cy="300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背景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D182C9-B2B9-4149-B903-1656400B0970}"/>
              </a:ext>
            </a:extLst>
          </p:cNvPr>
          <p:cNvSpPr txBox="1"/>
          <p:nvPr/>
        </p:nvSpPr>
        <p:spPr>
          <a:xfrm>
            <a:off x="6273800" y="1696720"/>
            <a:ext cx="2611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并没有一个专门服务于高校学生的闲置物利用平台。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DB3A407-F073-4AA3-B7C1-15EA4CF0B624}"/>
              </a:ext>
            </a:extLst>
          </p:cNvPr>
          <p:cNvSpPr txBox="1"/>
          <p:nvPr/>
        </p:nvSpPr>
        <p:spPr>
          <a:xfrm>
            <a:off x="6289440" y="3621580"/>
            <a:ext cx="2341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为广大高校学生提供闲置物利用平台，开拓市场。</a:t>
            </a:r>
          </a:p>
        </p:txBody>
      </p:sp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2689916" y="2094283"/>
            <a:ext cx="376417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800" kern="100" dirty="0">
                <a:solidFill>
                  <a:srgbClr val="304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开发成果展示及其应用</a:t>
            </a:r>
          </a:p>
        </p:txBody>
      </p:sp>
      <p:sp>
        <p:nvSpPr>
          <p:cNvPr id="14" name="矩形 13"/>
          <p:cNvSpPr/>
          <p:nvPr/>
        </p:nvSpPr>
        <p:spPr>
          <a:xfrm>
            <a:off x="2894298" y="2617504"/>
            <a:ext cx="335540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>
                <a:solidFill>
                  <a:srgbClr val="304371"/>
                </a:solidFill>
                <a:latin typeface="Arial" panose="020B0604020202020204"/>
                <a:ea typeface="方正兰亭黑_GBK"/>
              </a:rPr>
              <a:t>DEVELOPMENT RESULTS AND ITS APPLICATION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4441372" y="2961888"/>
            <a:ext cx="26125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 22"/>
          <p:cNvSpPr/>
          <p:nvPr/>
        </p:nvSpPr>
        <p:spPr>
          <a:xfrm>
            <a:off x="2496968" y="-465601"/>
            <a:ext cx="4171119" cy="2085559"/>
          </a:xfrm>
          <a:custGeom>
            <a:avLst/>
            <a:gdLst>
              <a:gd name="connsiteX0" fmla="*/ 0 w 3557939"/>
              <a:gd name="connsiteY0" fmla="*/ 0 h 1778969"/>
              <a:gd name="connsiteX1" fmla="*/ 3557939 w 3557939"/>
              <a:gd name="connsiteY1" fmla="*/ 0 h 1778969"/>
              <a:gd name="connsiteX2" fmla="*/ 1778970 w 3557939"/>
              <a:gd name="connsiteY2" fmla="*/ 1778969 h 177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7939" h="1778969">
                <a:moveTo>
                  <a:pt x="0" y="0"/>
                </a:moveTo>
                <a:lnTo>
                  <a:pt x="3557939" y="0"/>
                </a:lnTo>
                <a:lnTo>
                  <a:pt x="1778970" y="1778969"/>
                </a:lnTo>
                <a:close/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菱形 24"/>
          <p:cNvSpPr/>
          <p:nvPr/>
        </p:nvSpPr>
        <p:spPr>
          <a:xfrm>
            <a:off x="2184101" y="229604"/>
            <a:ext cx="4775798" cy="4775798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 bwMode="auto">
          <a:xfrm>
            <a:off x="4376476" y="706188"/>
            <a:ext cx="412102" cy="487421"/>
            <a:chOff x="4732" y="1909"/>
            <a:chExt cx="383" cy="453"/>
          </a:xfrm>
          <a:solidFill>
            <a:schemeClr val="accent1"/>
          </a:solidFill>
        </p:grpSpPr>
        <p:sp>
          <p:nvSpPr>
            <p:cNvPr id="12" name="Freeform 12"/>
            <p:cNvSpPr/>
            <p:nvPr/>
          </p:nvSpPr>
          <p:spPr bwMode="auto">
            <a:xfrm>
              <a:off x="4835" y="2247"/>
              <a:ext cx="214" cy="16"/>
            </a:xfrm>
            <a:custGeom>
              <a:avLst/>
              <a:gdLst>
                <a:gd name="T0" fmla="*/ 271 w 282"/>
                <a:gd name="T1" fmla="*/ 0 h 22"/>
                <a:gd name="T2" fmla="*/ 11 w 282"/>
                <a:gd name="T3" fmla="*/ 0 h 22"/>
                <a:gd name="T4" fmla="*/ 0 w 282"/>
                <a:gd name="T5" fmla="*/ 11 h 22"/>
                <a:gd name="T6" fmla="*/ 11 w 282"/>
                <a:gd name="T7" fmla="*/ 22 h 22"/>
                <a:gd name="T8" fmla="*/ 271 w 282"/>
                <a:gd name="T9" fmla="*/ 22 h 22"/>
                <a:gd name="T10" fmla="*/ 282 w 282"/>
                <a:gd name="T11" fmla="*/ 11 h 22"/>
                <a:gd name="T12" fmla="*/ 271 w 282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2">
                  <a:moveTo>
                    <a:pt x="27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71" y="22"/>
                    <a:pt x="271" y="22"/>
                    <a:pt x="271" y="22"/>
                  </a:cubicBezTo>
                  <a:cubicBezTo>
                    <a:pt x="277" y="22"/>
                    <a:pt x="282" y="17"/>
                    <a:pt x="282" y="11"/>
                  </a:cubicBezTo>
                  <a:cubicBezTo>
                    <a:pt x="282" y="5"/>
                    <a:pt x="277" y="0"/>
                    <a:pt x="27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3"/>
            <p:cNvSpPr/>
            <p:nvPr/>
          </p:nvSpPr>
          <p:spPr bwMode="auto">
            <a:xfrm>
              <a:off x="4835" y="2284"/>
              <a:ext cx="214" cy="17"/>
            </a:xfrm>
            <a:custGeom>
              <a:avLst/>
              <a:gdLst>
                <a:gd name="T0" fmla="*/ 271 w 282"/>
                <a:gd name="T1" fmla="*/ 0 h 22"/>
                <a:gd name="T2" fmla="*/ 11 w 282"/>
                <a:gd name="T3" fmla="*/ 0 h 22"/>
                <a:gd name="T4" fmla="*/ 0 w 282"/>
                <a:gd name="T5" fmla="*/ 11 h 22"/>
                <a:gd name="T6" fmla="*/ 11 w 282"/>
                <a:gd name="T7" fmla="*/ 22 h 22"/>
                <a:gd name="T8" fmla="*/ 271 w 282"/>
                <a:gd name="T9" fmla="*/ 22 h 22"/>
                <a:gd name="T10" fmla="*/ 282 w 282"/>
                <a:gd name="T11" fmla="*/ 11 h 22"/>
                <a:gd name="T12" fmla="*/ 271 w 282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" h="22">
                  <a:moveTo>
                    <a:pt x="27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271" y="22"/>
                    <a:pt x="271" y="22"/>
                    <a:pt x="271" y="22"/>
                  </a:cubicBezTo>
                  <a:cubicBezTo>
                    <a:pt x="277" y="22"/>
                    <a:pt x="282" y="17"/>
                    <a:pt x="282" y="11"/>
                  </a:cubicBezTo>
                  <a:cubicBezTo>
                    <a:pt x="282" y="5"/>
                    <a:pt x="277" y="0"/>
                    <a:pt x="27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4"/>
            <p:cNvSpPr>
              <a:spLocks noEditPoints="1"/>
            </p:cNvSpPr>
            <p:nvPr/>
          </p:nvSpPr>
          <p:spPr bwMode="auto">
            <a:xfrm>
              <a:off x="4732" y="1909"/>
              <a:ext cx="383" cy="453"/>
            </a:xfrm>
            <a:custGeom>
              <a:avLst/>
              <a:gdLst>
                <a:gd name="T0" fmla="*/ 486 w 504"/>
                <a:gd name="T1" fmla="*/ 419 h 598"/>
                <a:gd name="T2" fmla="*/ 502 w 504"/>
                <a:gd name="T3" fmla="*/ 398 h 598"/>
                <a:gd name="T4" fmla="*/ 502 w 504"/>
                <a:gd name="T5" fmla="*/ 21 h 598"/>
                <a:gd name="T6" fmla="*/ 480 w 504"/>
                <a:gd name="T7" fmla="*/ 0 h 598"/>
                <a:gd name="T8" fmla="*/ 65 w 504"/>
                <a:gd name="T9" fmla="*/ 0 h 598"/>
                <a:gd name="T10" fmla="*/ 0 w 504"/>
                <a:gd name="T11" fmla="*/ 65 h 598"/>
                <a:gd name="T12" fmla="*/ 0 w 504"/>
                <a:gd name="T13" fmla="*/ 533 h 598"/>
                <a:gd name="T14" fmla="*/ 65 w 504"/>
                <a:gd name="T15" fmla="*/ 598 h 598"/>
                <a:gd name="T16" fmla="*/ 480 w 504"/>
                <a:gd name="T17" fmla="*/ 598 h 598"/>
                <a:gd name="T18" fmla="*/ 500 w 504"/>
                <a:gd name="T19" fmla="*/ 585 h 598"/>
                <a:gd name="T20" fmla="*/ 497 w 504"/>
                <a:gd name="T21" fmla="*/ 562 h 598"/>
                <a:gd name="T22" fmla="*/ 481 w 504"/>
                <a:gd name="T23" fmla="*/ 522 h 598"/>
                <a:gd name="T24" fmla="*/ 487 w 504"/>
                <a:gd name="T25" fmla="*/ 497 h 598"/>
                <a:gd name="T26" fmla="*/ 477 w 504"/>
                <a:gd name="T27" fmla="*/ 467 h 598"/>
                <a:gd name="T28" fmla="*/ 448 w 504"/>
                <a:gd name="T29" fmla="*/ 477 h 598"/>
                <a:gd name="T30" fmla="*/ 437 w 504"/>
                <a:gd name="T31" fmla="*/ 522 h 598"/>
                <a:gd name="T32" fmla="*/ 442 w 504"/>
                <a:gd name="T33" fmla="*/ 555 h 598"/>
                <a:gd name="T34" fmla="*/ 65 w 504"/>
                <a:gd name="T35" fmla="*/ 555 h 598"/>
                <a:gd name="T36" fmla="*/ 43 w 504"/>
                <a:gd name="T37" fmla="*/ 533 h 598"/>
                <a:gd name="T38" fmla="*/ 43 w 504"/>
                <a:gd name="T39" fmla="*/ 65 h 598"/>
                <a:gd name="T40" fmla="*/ 65 w 504"/>
                <a:gd name="T41" fmla="*/ 43 h 598"/>
                <a:gd name="T42" fmla="*/ 295 w 504"/>
                <a:gd name="T43" fmla="*/ 43 h 598"/>
                <a:gd name="T44" fmla="*/ 295 w 504"/>
                <a:gd name="T45" fmla="*/ 278 h 598"/>
                <a:gd name="T46" fmla="*/ 301 w 504"/>
                <a:gd name="T47" fmla="*/ 288 h 598"/>
                <a:gd name="T48" fmla="*/ 312 w 504"/>
                <a:gd name="T49" fmla="*/ 286 h 598"/>
                <a:gd name="T50" fmla="*/ 360 w 504"/>
                <a:gd name="T51" fmla="*/ 249 h 598"/>
                <a:gd name="T52" fmla="*/ 407 w 504"/>
                <a:gd name="T53" fmla="*/ 286 h 598"/>
                <a:gd name="T54" fmla="*/ 414 w 504"/>
                <a:gd name="T55" fmla="*/ 289 h 598"/>
                <a:gd name="T56" fmla="*/ 419 w 504"/>
                <a:gd name="T57" fmla="*/ 288 h 598"/>
                <a:gd name="T58" fmla="*/ 425 w 504"/>
                <a:gd name="T59" fmla="*/ 278 h 598"/>
                <a:gd name="T60" fmla="*/ 425 w 504"/>
                <a:gd name="T61" fmla="*/ 43 h 598"/>
                <a:gd name="T62" fmla="*/ 459 w 504"/>
                <a:gd name="T63" fmla="*/ 43 h 598"/>
                <a:gd name="T64" fmla="*/ 459 w 504"/>
                <a:gd name="T65" fmla="*/ 398 h 598"/>
                <a:gd name="T66" fmla="*/ 459 w 504"/>
                <a:gd name="T67" fmla="*/ 399 h 598"/>
                <a:gd name="T68" fmla="*/ 108 w 504"/>
                <a:gd name="T69" fmla="*/ 399 h 598"/>
                <a:gd name="T70" fmla="*/ 54 w 504"/>
                <a:gd name="T71" fmla="*/ 453 h 598"/>
                <a:gd name="T72" fmla="*/ 65 w 504"/>
                <a:gd name="T73" fmla="*/ 464 h 598"/>
                <a:gd name="T74" fmla="*/ 76 w 504"/>
                <a:gd name="T75" fmla="*/ 453 h 598"/>
                <a:gd name="T76" fmla="*/ 108 w 504"/>
                <a:gd name="T77" fmla="*/ 421 h 598"/>
                <a:gd name="T78" fmla="*/ 480 w 504"/>
                <a:gd name="T79" fmla="*/ 421 h 598"/>
                <a:gd name="T80" fmla="*/ 486 w 504"/>
                <a:gd name="T81" fmla="*/ 419 h 598"/>
                <a:gd name="T82" fmla="*/ 403 w 504"/>
                <a:gd name="T83" fmla="*/ 255 h 598"/>
                <a:gd name="T84" fmla="*/ 367 w 504"/>
                <a:gd name="T85" fmla="*/ 227 h 598"/>
                <a:gd name="T86" fmla="*/ 353 w 504"/>
                <a:gd name="T87" fmla="*/ 227 h 598"/>
                <a:gd name="T88" fmla="*/ 317 w 504"/>
                <a:gd name="T89" fmla="*/ 255 h 598"/>
                <a:gd name="T90" fmla="*/ 317 w 504"/>
                <a:gd name="T91" fmla="*/ 43 h 598"/>
                <a:gd name="T92" fmla="*/ 403 w 504"/>
                <a:gd name="T93" fmla="*/ 43 h 598"/>
                <a:gd name="T94" fmla="*/ 403 w 504"/>
                <a:gd name="T95" fmla="*/ 255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4" h="598">
                  <a:moveTo>
                    <a:pt x="486" y="419"/>
                  </a:moveTo>
                  <a:cubicBezTo>
                    <a:pt x="495" y="416"/>
                    <a:pt x="502" y="408"/>
                    <a:pt x="502" y="398"/>
                  </a:cubicBezTo>
                  <a:cubicBezTo>
                    <a:pt x="502" y="21"/>
                    <a:pt x="502" y="21"/>
                    <a:pt x="502" y="21"/>
                  </a:cubicBezTo>
                  <a:cubicBezTo>
                    <a:pt x="502" y="9"/>
                    <a:pt x="493" y="0"/>
                    <a:pt x="48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69"/>
                    <a:pt x="29" y="598"/>
                    <a:pt x="65" y="598"/>
                  </a:cubicBezTo>
                  <a:cubicBezTo>
                    <a:pt x="480" y="598"/>
                    <a:pt x="480" y="598"/>
                    <a:pt x="480" y="598"/>
                  </a:cubicBezTo>
                  <a:cubicBezTo>
                    <a:pt x="489" y="598"/>
                    <a:pt x="497" y="593"/>
                    <a:pt x="500" y="585"/>
                  </a:cubicBezTo>
                  <a:cubicBezTo>
                    <a:pt x="504" y="577"/>
                    <a:pt x="502" y="568"/>
                    <a:pt x="497" y="562"/>
                  </a:cubicBezTo>
                  <a:cubicBezTo>
                    <a:pt x="486" y="551"/>
                    <a:pt x="481" y="537"/>
                    <a:pt x="481" y="522"/>
                  </a:cubicBezTo>
                  <a:cubicBezTo>
                    <a:pt x="481" y="513"/>
                    <a:pt x="483" y="505"/>
                    <a:pt x="487" y="497"/>
                  </a:cubicBezTo>
                  <a:cubicBezTo>
                    <a:pt x="492" y="486"/>
                    <a:pt x="488" y="473"/>
                    <a:pt x="477" y="467"/>
                  </a:cubicBezTo>
                  <a:cubicBezTo>
                    <a:pt x="466" y="462"/>
                    <a:pt x="453" y="466"/>
                    <a:pt x="448" y="477"/>
                  </a:cubicBezTo>
                  <a:cubicBezTo>
                    <a:pt x="441" y="491"/>
                    <a:pt x="437" y="506"/>
                    <a:pt x="437" y="522"/>
                  </a:cubicBezTo>
                  <a:cubicBezTo>
                    <a:pt x="437" y="533"/>
                    <a:pt x="439" y="544"/>
                    <a:pt x="442" y="555"/>
                  </a:cubicBezTo>
                  <a:cubicBezTo>
                    <a:pt x="65" y="555"/>
                    <a:pt x="65" y="555"/>
                    <a:pt x="65" y="555"/>
                  </a:cubicBezTo>
                  <a:cubicBezTo>
                    <a:pt x="53" y="555"/>
                    <a:pt x="43" y="545"/>
                    <a:pt x="43" y="533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53"/>
                    <a:pt x="53" y="43"/>
                    <a:pt x="65" y="43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278"/>
                    <a:pt x="295" y="278"/>
                    <a:pt x="295" y="278"/>
                  </a:cubicBezTo>
                  <a:cubicBezTo>
                    <a:pt x="295" y="282"/>
                    <a:pt x="297" y="286"/>
                    <a:pt x="301" y="288"/>
                  </a:cubicBezTo>
                  <a:cubicBezTo>
                    <a:pt x="305" y="289"/>
                    <a:pt x="309" y="289"/>
                    <a:pt x="312" y="286"/>
                  </a:cubicBezTo>
                  <a:cubicBezTo>
                    <a:pt x="360" y="249"/>
                    <a:pt x="360" y="249"/>
                    <a:pt x="360" y="249"/>
                  </a:cubicBezTo>
                  <a:cubicBezTo>
                    <a:pt x="407" y="286"/>
                    <a:pt x="407" y="286"/>
                    <a:pt x="407" y="286"/>
                  </a:cubicBezTo>
                  <a:cubicBezTo>
                    <a:pt x="409" y="288"/>
                    <a:pt x="411" y="289"/>
                    <a:pt x="414" y="289"/>
                  </a:cubicBezTo>
                  <a:cubicBezTo>
                    <a:pt x="415" y="289"/>
                    <a:pt x="417" y="288"/>
                    <a:pt x="419" y="288"/>
                  </a:cubicBezTo>
                  <a:cubicBezTo>
                    <a:pt x="422" y="286"/>
                    <a:pt x="425" y="282"/>
                    <a:pt x="425" y="278"/>
                  </a:cubicBezTo>
                  <a:cubicBezTo>
                    <a:pt x="425" y="43"/>
                    <a:pt x="425" y="43"/>
                    <a:pt x="425" y="43"/>
                  </a:cubicBezTo>
                  <a:cubicBezTo>
                    <a:pt x="459" y="43"/>
                    <a:pt x="459" y="43"/>
                    <a:pt x="459" y="43"/>
                  </a:cubicBezTo>
                  <a:cubicBezTo>
                    <a:pt x="459" y="398"/>
                    <a:pt x="459" y="398"/>
                    <a:pt x="459" y="398"/>
                  </a:cubicBezTo>
                  <a:cubicBezTo>
                    <a:pt x="459" y="398"/>
                    <a:pt x="459" y="399"/>
                    <a:pt x="459" y="399"/>
                  </a:cubicBezTo>
                  <a:cubicBezTo>
                    <a:pt x="108" y="399"/>
                    <a:pt x="108" y="399"/>
                    <a:pt x="108" y="399"/>
                  </a:cubicBezTo>
                  <a:cubicBezTo>
                    <a:pt x="78" y="399"/>
                    <a:pt x="54" y="423"/>
                    <a:pt x="54" y="453"/>
                  </a:cubicBezTo>
                  <a:cubicBezTo>
                    <a:pt x="54" y="459"/>
                    <a:pt x="59" y="464"/>
                    <a:pt x="65" y="464"/>
                  </a:cubicBezTo>
                  <a:cubicBezTo>
                    <a:pt x="71" y="464"/>
                    <a:pt x="76" y="459"/>
                    <a:pt x="76" y="453"/>
                  </a:cubicBezTo>
                  <a:cubicBezTo>
                    <a:pt x="76" y="435"/>
                    <a:pt x="90" y="421"/>
                    <a:pt x="108" y="421"/>
                  </a:cubicBezTo>
                  <a:cubicBezTo>
                    <a:pt x="480" y="421"/>
                    <a:pt x="480" y="421"/>
                    <a:pt x="480" y="421"/>
                  </a:cubicBezTo>
                  <a:cubicBezTo>
                    <a:pt x="483" y="421"/>
                    <a:pt x="485" y="420"/>
                    <a:pt x="486" y="419"/>
                  </a:cubicBezTo>
                  <a:close/>
                  <a:moveTo>
                    <a:pt x="403" y="255"/>
                  </a:moveTo>
                  <a:cubicBezTo>
                    <a:pt x="367" y="227"/>
                    <a:pt x="367" y="227"/>
                    <a:pt x="367" y="227"/>
                  </a:cubicBezTo>
                  <a:cubicBezTo>
                    <a:pt x="363" y="224"/>
                    <a:pt x="357" y="224"/>
                    <a:pt x="353" y="227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43"/>
                    <a:pt x="317" y="43"/>
                    <a:pt x="317" y="43"/>
                  </a:cubicBezTo>
                  <a:cubicBezTo>
                    <a:pt x="403" y="43"/>
                    <a:pt x="403" y="43"/>
                    <a:pt x="403" y="43"/>
                  </a:cubicBezTo>
                  <a:cubicBezTo>
                    <a:pt x="403" y="255"/>
                    <a:pt x="403" y="255"/>
                    <a:pt x="403" y="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993B75F-3487-46D8-BB3F-DE1C87392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412" y="3491385"/>
            <a:ext cx="634039" cy="640135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duotone>
              <a:prstClr val="black"/>
              <a:schemeClr val="tx2">
                <a:tint val="45000"/>
                <a:satMod val="40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0232" y="205901"/>
            <a:ext cx="364715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第三部分：开发成果展示及其应用</a:t>
            </a:r>
          </a:p>
        </p:txBody>
      </p:sp>
      <p:sp>
        <p:nvSpPr>
          <p:cNvPr id="5" name="矩形 4"/>
          <p:cNvSpPr/>
          <p:nvPr/>
        </p:nvSpPr>
        <p:spPr>
          <a:xfrm>
            <a:off x="90232" y="575233"/>
            <a:ext cx="26100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dirty="0">
                <a:solidFill>
                  <a:schemeClr val="accent1"/>
                </a:solidFill>
                <a:latin typeface="+mj-lt"/>
                <a:ea typeface="方正兰亭黑_GBK"/>
              </a:rPr>
              <a:t>DEVELOPMENT RESULTS AND ITS APPLICATION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 bwMode="auto">
          <a:xfrm>
            <a:off x="955768" y="3009774"/>
            <a:ext cx="100540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6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研究方法</a:t>
            </a:r>
          </a:p>
        </p:txBody>
      </p:sp>
      <p:sp>
        <p:nvSpPr>
          <p:cNvPr id="22" name="矩形 21"/>
          <p:cNvSpPr/>
          <p:nvPr/>
        </p:nvSpPr>
        <p:spPr>
          <a:xfrm>
            <a:off x="423484" y="3364070"/>
            <a:ext cx="2069970" cy="901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>
                <a:solidFill>
                  <a:schemeClr val="bg1"/>
                </a:solidFill>
              </a:rPr>
              <a:t>Lorem ipsum dolor sit amet, consectetur adipiscing elit. Donec luctus nibh sit amet sem vulputate venenatis bibendum orci pulvinar. 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1367303" y="3375223"/>
            <a:ext cx="1823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 bwMode="auto">
          <a:xfrm>
            <a:off x="4069299" y="3004041"/>
            <a:ext cx="100540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研究方法</a:t>
            </a:r>
          </a:p>
        </p:txBody>
      </p:sp>
      <p:sp>
        <p:nvSpPr>
          <p:cNvPr id="26" name="矩形 25"/>
          <p:cNvSpPr/>
          <p:nvPr/>
        </p:nvSpPr>
        <p:spPr>
          <a:xfrm>
            <a:off x="3537015" y="3358337"/>
            <a:ext cx="2069970" cy="901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>
                <a:solidFill>
                  <a:schemeClr val="bg1"/>
                </a:solidFill>
              </a:rPr>
              <a:t>Lorem ipsum dolor sit amet, consectetur adipiscing elit. Donec luctus nibh sit amet sem vulputate venenatis bibendum orci pulvinar. 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4480834" y="3369490"/>
            <a:ext cx="1823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 bwMode="auto">
          <a:xfrm>
            <a:off x="7083088" y="3015194"/>
            <a:ext cx="100540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600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研究方法</a:t>
            </a:r>
          </a:p>
        </p:txBody>
      </p:sp>
      <p:sp>
        <p:nvSpPr>
          <p:cNvPr id="29" name="矩形 28"/>
          <p:cNvSpPr/>
          <p:nvPr/>
        </p:nvSpPr>
        <p:spPr>
          <a:xfrm>
            <a:off x="6550804" y="3369490"/>
            <a:ext cx="2069970" cy="901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>
                <a:solidFill>
                  <a:schemeClr val="bg1"/>
                </a:solidFill>
              </a:rPr>
              <a:t>Lorem ipsum dolor sit amet, consectetur adipiscing elit. Donec luctus nibh sit amet sem vulputate venenatis bibendum orci pulvinar. 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7494623" y="3380643"/>
            <a:ext cx="1823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A66DCB91-14F4-4AEE-8BCE-62B1D05728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84" y="877580"/>
            <a:ext cx="1692142" cy="3008252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2B1614E2-9A7E-4ED8-A0D9-DED623F778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07" y="2037162"/>
            <a:ext cx="1692142" cy="3008253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D9E9B740-3ADB-4E1A-8442-3E16E9C513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161" y="2037163"/>
            <a:ext cx="1692142" cy="3008252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0D916209-52A6-4FF8-8E9A-3C365C4DCA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435" y="366970"/>
            <a:ext cx="1692142" cy="3008253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droid Emulator - Nexus_5X_API_28_5554 2019_11_24 10_33_23">
            <a:hlinkClick r:id="" action="ppaction://media"/>
            <a:extLst>
              <a:ext uri="{FF2B5EF4-FFF2-40B4-BE49-F238E27FC236}">
                <a16:creationId xmlns:a16="http://schemas.microsoft.com/office/drawing/2014/main" id="{5A053C20-2D9A-4CA0-BCBA-E7D9DE4106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1559" y="490183"/>
            <a:ext cx="2343690" cy="41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789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蓝色清新答辩1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304371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3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339</TotalTime>
  <Words>475</Words>
  <Application>Microsoft Office PowerPoint</Application>
  <PresentationFormat>全屏显示(16:9)</PresentationFormat>
  <Paragraphs>81</Paragraphs>
  <Slides>16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Gill Sans</vt:lpstr>
      <vt:lpstr>Impact MT Std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程 荣鑫</cp:lastModifiedBy>
  <cp:revision>270</cp:revision>
  <dcterms:created xsi:type="dcterms:W3CDTF">2017-05-01T12:27:00Z</dcterms:created>
  <dcterms:modified xsi:type="dcterms:W3CDTF">2019-11-24T03:46:31Z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